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theme/theme2.xml" ContentType="application/vnd.openxmlformats-officedocument.theme+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theme/theme3.xml" ContentType="application/vnd.openxmlformats-officedocument.theme+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autoCompressPictures="0">
  <p:sldMasterIdLst>
    <p:sldMasterId id="2147483744" r:id="rId1"/>
    <p:sldMasterId id="2147483794" r:id="rId2"/>
    <p:sldMasterId id="2147483814" r:id="rId3"/>
    <p:sldMasterId id="2147483854" r:id="rId4"/>
  </p:sldMasterIdLst>
  <p:notesMasterIdLst>
    <p:notesMasterId r:id="rId29"/>
  </p:notesMasterIdLst>
  <p:handoutMasterIdLst>
    <p:handoutMasterId r:id="rId30"/>
  </p:handoutMasterIdLst>
  <p:sldIdLst>
    <p:sldId id="355" r:id="rId5"/>
    <p:sldId id="356" r:id="rId6"/>
    <p:sldId id="379" r:id="rId7"/>
    <p:sldId id="357" r:id="rId8"/>
    <p:sldId id="358" r:id="rId9"/>
    <p:sldId id="359" r:id="rId10"/>
    <p:sldId id="378" r:id="rId11"/>
    <p:sldId id="361" r:id="rId12"/>
    <p:sldId id="362" r:id="rId13"/>
    <p:sldId id="363" r:id="rId14"/>
    <p:sldId id="364" r:id="rId15"/>
    <p:sldId id="365" r:id="rId16"/>
    <p:sldId id="367" r:id="rId17"/>
    <p:sldId id="368" r:id="rId18"/>
    <p:sldId id="369" r:id="rId19"/>
    <p:sldId id="366" r:id="rId20"/>
    <p:sldId id="370" r:id="rId21"/>
    <p:sldId id="371" r:id="rId22"/>
    <p:sldId id="372" r:id="rId23"/>
    <p:sldId id="373" r:id="rId24"/>
    <p:sldId id="374" r:id="rId25"/>
    <p:sldId id="375" r:id="rId26"/>
    <p:sldId id="376" r:id="rId27"/>
    <p:sldId id="377" r:id="rId2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Rafferty,Charles" initials="R" lastIdx="3" clrIdx="0">
    <p:extLst>
      <p:ext uri="{19B8F6BF-5375-455C-9EA6-DF929625EA0E}">
        <p15:presenceInfo xmlns:p15="http://schemas.microsoft.com/office/powerpoint/2012/main" userId="S-1-5-21-802951002-2094223479-794563710-77561"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355578"/>
    <a:srgbClr val="D0DEEA"/>
    <a:srgbClr val="A1B3CA"/>
    <a:srgbClr val="6A80A3"/>
    <a:srgbClr val="7EBFDD"/>
    <a:srgbClr val="D3D3D3"/>
    <a:srgbClr val="DAF3FD"/>
    <a:srgbClr val="91DCF8"/>
    <a:srgbClr val="49C5F4"/>
    <a:srgbClr val="009AD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3501" autoAdjust="0"/>
    <p:restoredTop sz="96366" autoAdjust="0"/>
  </p:normalViewPr>
  <p:slideViewPr>
    <p:cSldViewPr snapToGrid="0">
      <p:cViewPr varScale="1">
        <p:scale>
          <a:sx n="112" d="100"/>
          <a:sy n="112" d="100"/>
        </p:scale>
        <p:origin x="232" y="632"/>
      </p:cViewPr>
      <p:guideLst/>
    </p:cSldViewPr>
  </p:slideViewPr>
  <p:outlineViewPr>
    <p:cViewPr>
      <p:scale>
        <a:sx n="33" d="100"/>
        <a:sy n="33" d="100"/>
      </p:scale>
      <p:origin x="0" y="-2526"/>
    </p:cViewPr>
  </p:outlineViewPr>
  <p:notesTextViewPr>
    <p:cViewPr>
      <p:scale>
        <a:sx n="75" d="100"/>
        <a:sy n="75" d="100"/>
      </p:scale>
      <p:origin x="0" y="0"/>
    </p:cViewPr>
  </p:notesTextViewPr>
  <p:sorterViewPr>
    <p:cViewPr varScale="1">
      <p:scale>
        <a:sx n="1" d="1"/>
        <a:sy n="1" d="1"/>
      </p:scale>
      <p:origin x="0" y="-12496"/>
    </p:cViewPr>
  </p:sorterViewPr>
  <p:notesViewPr>
    <p:cSldViewPr snapToGrid="0">
      <p:cViewPr>
        <p:scale>
          <a:sx n="75" d="100"/>
          <a:sy n="75" d="100"/>
        </p:scale>
        <p:origin x="3234" y="282"/>
      </p:cViewPr>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slideMaster" Target="slideMasters/slideMaster3.xml"/><Relationship Id="rId21" Type="http://schemas.openxmlformats.org/officeDocument/2006/relationships/slide" Target="slides/slide17.xml"/><Relationship Id="rId34" Type="http://schemas.openxmlformats.org/officeDocument/2006/relationships/theme" Target="theme/theme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presProps" Target="pres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commentAuthors" Target="commentAuthors.xml"/><Relationship Id="rId4" Type="http://schemas.openxmlformats.org/officeDocument/2006/relationships/slideMaster" Target="slideMasters/slideMaster4.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handoutMaster" Target="handoutMasters/handoutMaster1.xml"/><Relationship Id="rId35" Type="http://schemas.openxmlformats.org/officeDocument/2006/relationships/tableStyles" Target="tableStyles.xml"/><Relationship Id="rId8" Type="http://schemas.openxmlformats.org/officeDocument/2006/relationships/slide" Target="slides/slide4.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microsoft.com/office/2011/relationships/chartColorStyle" Target="colors3.xml"/><Relationship Id="rId1" Type="http://schemas.microsoft.com/office/2011/relationships/chartStyle" Target="style3.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pieChart>
        <c:varyColors val="1"/>
        <c:ser>
          <c:idx val="0"/>
          <c:order val="0"/>
          <c:tx>
            <c:strRef>
              <c:f>Sheet1!$B$1</c:f>
              <c:strCache>
                <c:ptCount val="1"/>
                <c:pt idx="0">
                  <c:v>Sales</c:v>
                </c:pt>
              </c:strCache>
            </c:strRef>
          </c:tx>
          <c:dPt>
            <c:idx val="0"/>
            <c:bubble3D val="0"/>
            <c:spPr>
              <a:solidFill>
                <a:schemeClr val="accent1"/>
              </a:solidFill>
              <a:ln w="19050">
                <a:solidFill>
                  <a:schemeClr val="lt1"/>
                </a:solidFill>
              </a:ln>
              <a:effectLst/>
            </c:spPr>
            <c:extLst>
              <c:ext xmlns:c16="http://schemas.microsoft.com/office/drawing/2014/chart" uri="{C3380CC4-5D6E-409C-BE32-E72D297353CC}">
                <c16:uniqueId val="{00000001-D467-4B4D-BF1F-53A111B9F304}"/>
              </c:ext>
            </c:extLst>
          </c:dPt>
          <c:dPt>
            <c:idx val="1"/>
            <c:bubble3D val="0"/>
            <c:spPr>
              <a:solidFill>
                <a:srgbClr val="D3D3D3"/>
              </a:solidFill>
              <a:ln w="19050">
                <a:solidFill>
                  <a:schemeClr val="lt1"/>
                </a:solidFill>
              </a:ln>
              <a:effectLst/>
            </c:spPr>
            <c:extLst>
              <c:ext xmlns:c16="http://schemas.microsoft.com/office/drawing/2014/chart" uri="{C3380CC4-5D6E-409C-BE32-E72D297353CC}">
                <c16:uniqueId val="{00000001-EC2B-BB4C-BCAC-3A44568B4C8E}"/>
              </c:ext>
            </c:extLst>
          </c:dPt>
          <c:dPt>
            <c:idx val="2"/>
            <c:bubble3D val="0"/>
            <c:spPr>
              <a:solidFill>
                <a:srgbClr val="D3D3D3"/>
              </a:solidFill>
              <a:ln w="19050">
                <a:solidFill>
                  <a:schemeClr val="lt1"/>
                </a:solidFill>
              </a:ln>
              <a:effectLst/>
            </c:spPr>
            <c:extLst>
              <c:ext xmlns:c16="http://schemas.microsoft.com/office/drawing/2014/chart" uri="{C3380CC4-5D6E-409C-BE32-E72D297353CC}">
                <c16:uniqueId val="{00000002-EC2B-BB4C-BCAC-3A44568B4C8E}"/>
              </c:ext>
            </c:extLst>
          </c:dPt>
          <c:cat>
            <c:numRef>
              <c:f>Sheet1!$A$2:$A$4</c:f>
              <c:numCache>
                <c:formatCode>General</c:formatCode>
                <c:ptCount val="3"/>
              </c:numCache>
            </c:numRef>
          </c:cat>
          <c:val>
            <c:numRef>
              <c:f>Sheet1!$B$2:$B$4</c:f>
              <c:numCache>
                <c:formatCode>0%</c:formatCode>
                <c:ptCount val="3"/>
                <c:pt idx="0">
                  <c:v>0.5</c:v>
                </c:pt>
                <c:pt idx="1">
                  <c:v>0.43</c:v>
                </c:pt>
                <c:pt idx="2">
                  <c:v>7.0000000000000007E-2</c:v>
                </c:pt>
              </c:numCache>
            </c:numRef>
          </c:val>
          <c:extLst>
            <c:ext xmlns:c16="http://schemas.microsoft.com/office/drawing/2014/chart" uri="{C3380CC4-5D6E-409C-BE32-E72D297353CC}">
              <c16:uniqueId val="{00000000-EC2B-BB4C-BCAC-3A44568B4C8E}"/>
            </c:ext>
          </c:extLst>
        </c:ser>
        <c:dLbls>
          <c:showLegendKey val="0"/>
          <c:showVal val="0"/>
          <c:showCatName val="0"/>
          <c:showSerName val="0"/>
          <c:showPercent val="0"/>
          <c:showBubbleSize val="0"/>
          <c:showLeaderLines val="1"/>
        </c:dLbls>
        <c:firstSliceAng val="0"/>
      </c:pieChart>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pieChart>
        <c:varyColors val="1"/>
        <c:ser>
          <c:idx val="0"/>
          <c:order val="0"/>
          <c:tx>
            <c:strRef>
              <c:f>Sheet1!$B$1</c:f>
              <c:strCache>
                <c:ptCount val="1"/>
                <c:pt idx="0">
                  <c:v>Column1</c:v>
                </c:pt>
              </c:strCache>
            </c:strRef>
          </c:tx>
          <c:dPt>
            <c:idx val="0"/>
            <c:bubble3D val="0"/>
            <c:spPr>
              <a:solidFill>
                <a:srgbClr val="D3D3D3"/>
              </a:solidFill>
              <a:ln w="19050">
                <a:solidFill>
                  <a:schemeClr val="lt1"/>
                </a:solidFill>
              </a:ln>
              <a:effectLst/>
            </c:spPr>
            <c:extLst>
              <c:ext xmlns:c16="http://schemas.microsoft.com/office/drawing/2014/chart" uri="{C3380CC4-5D6E-409C-BE32-E72D297353CC}">
                <c16:uniqueId val="{00000001-A5FB-8149-A6E8-3F87F8284EF5}"/>
              </c:ext>
            </c:extLst>
          </c:dPt>
          <c:dPt>
            <c:idx val="1"/>
            <c:bubble3D val="0"/>
            <c:spPr>
              <a:solidFill>
                <a:srgbClr val="D3D3D3"/>
              </a:solidFill>
              <a:ln w="19050">
                <a:solidFill>
                  <a:schemeClr val="lt1"/>
                </a:solidFill>
              </a:ln>
              <a:effectLst/>
            </c:spPr>
            <c:extLst>
              <c:ext xmlns:c16="http://schemas.microsoft.com/office/drawing/2014/chart" uri="{C3380CC4-5D6E-409C-BE32-E72D297353CC}">
                <c16:uniqueId val="{00000001-EC2B-BB4C-BCAC-3A44568B4C8E}"/>
              </c:ext>
            </c:extLst>
          </c:dPt>
          <c:dPt>
            <c:idx val="2"/>
            <c:bubble3D val="0"/>
            <c:spPr>
              <a:solidFill>
                <a:srgbClr val="002856"/>
              </a:solidFill>
              <a:ln w="19050">
                <a:solidFill>
                  <a:schemeClr val="lt1"/>
                </a:solidFill>
              </a:ln>
              <a:effectLst/>
            </c:spPr>
            <c:extLst>
              <c:ext xmlns:c16="http://schemas.microsoft.com/office/drawing/2014/chart" uri="{C3380CC4-5D6E-409C-BE32-E72D297353CC}">
                <c16:uniqueId val="{00000002-EC2B-BB4C-BCAC-3A44568B4C8E}"/>
              </c:ext>
            </c:extLst>
          </c:dPt>
          <c:cat>
            <c:numRef>
              <c:f>Sheet1!$A$2:$A$4</c:f>
              <c:numCache>
                <c:formatCode>General</c:formatCode>
                <c:ptCount val="3"/>
              </c:numCache>
            </c:numRef>
          </c:cat>
          <c:val>
            <c:numRef>
              <c:f>Sheet1!$B$2:$B$4</c:f>
              <c:numCache>
                <c:formatCode>0%</c:formatCode>
                <c:ptCount val="3"/>
                <c:pt idx="0">
                  <c:v>0.1</c:v>
                </c:pt>
                <c:pt idx="1">
                  <c:v>0.12</c:v>
                </c:pt>
                <c:pt idx="2">
                  <c:v>0.78</c:v>
                </c:pt>
              </c:numCache>
            </c:numRef>
          </c:val>
          <c:extLst>
            <c:ext xmlns:c16="http://schemas.microsoft.com/office/drawing/2014/chart" uri="{C3380CC4-5D6E-409C-BE32-E72D297353CC}">
              <c16:uniqueId val="{00000000-EC2B-BB4C-BCAC-3A44568B4C8E}"/>
            </c:ext>
          </c:extLst>
        </c:ser>
        <c:dLbls>
          <c:showLegendKey val="0"/>
          <c:showVal val="0"/>
          <c:showCatName val="0"/>
          <c:showSerName val="0"/>
          <c:showPercent val="0"/>
          <c:showBubbleSize val="0"/>
          <c:showLeaderLines val="1"/>
        </c:dLbls>
        <c:firstSliceAng val="0"/>
      </c:pieChart>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Column1</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600" b="1"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Sheet1!$A$2:$A$5</c:f>
              <c:strCache>
                <c:ptCount val="4"/>
                <c:pt idx="0">
                  <c:v>People on 
Different Teams</c:v>
                </c:pt>
                <c:pt idx="1">
                  <c:v>People at Different
Job Levels</c:v>
                </c:pt>
                <c:pt idx="2">
                  <c:v>People in Different Locations</c:v>
                </c:pt>
                <c:pt idx="3">
                  <c:v>People Outside of Their
Department or Function</c:v>
                </c:pt>
              </c:strCache>
            </c:strRef>
          </c:cat>
          <c:val>
            <c:numRef>
              <c:f>Sheet1!$B$2:$B$5</c:f>
              <c:numCache>
                <c:formatCode>0%</c:formatCode>
                <c:ptCount val="4"/>
                <c:pt idx="0">
                  <c:v>0.67</c:v>
                </c:pt>
                <c:pt idx="1">
                  <c:v>0.68</c:v>
                </c:pt>
                <c:pt idx="2">
                  <c:v>0.63</c:v>
                </c:pt>
                <c:pt idx="3">
                  <c:v>0.56999999999999995</c:v>
                </c:pt>
              </c:numCache>
            </c:numRef>
          </c:val>
          <c:extLst>
            <c:ext xmlns:c16="http://schemas.microsoft.com/office/drawing/2014/chart" uri="{C3380CC4-5D6E-409C-BE32-E72D297353CC}">
              <c16:uniqueId val="{00000000-CB1A-094E-B41E-2AF69956A9C4}"/>
            </c:ext>
          </c:extLst>
        </c:ser>
        <c:dLbls>
          <c:showLegendKey val="0"/>
          <c:showVal val="0"/>
          <c:showCatName val="0"/>
          <c:showSerName val="0"/>
          <c:showPercent val="0"/>
          <c:showBubbleSize val="0"/>
        </c:dLbls>
        <c:gapWidth val="219"/>
        <c:overlap val="-27"/>
        <c:axId val="186280336"/>
        <c:axId val="186278376"/>
      </c:barChart>
      <c:catAx>
        <c:axId val="186280336"/>
        <c:scaling>
          <c:orientation val="minMax"/>
        </c:scaling>
        <c:delete val="0"/>
        <c:axPos val="b"/>
        <c:numFmt formatCode="General" sourceLinked="0"/>
        <c:majorTickMark val="none"/>
        <c:minorTickMark val="none"/>
        <c:tickLblPos val="nextTo"/>
        <c:spPr>
          <a:noFill/>
          <a:ln w="12700" cap="flat" cmpd="sng" algn="ctr">
            <a:solidFill>
              <a:srgbClr val="6F7878"/>
            </a:solidFill>
            <a:round/>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crossAx val="186278376"/>
        <c:crosses val="autoZero"/>
        <c:auto val="1"/>
        <c:lblAlgn val="ctr"/>
        <c:lblOffset val="100"/>
        <c:noMultiLvlLbl val="0"/>
      </c:catAx>
      <c:valAx>
        <c:axId val="186278376"/>
        <c:scaling>
          <c:orientation val="minMax"/>
          <c:max val="0.70000000000000007"/>
          <c:min val="0"/>
        </c:scaling>
        <c:delete val="0"/>
        <c:axPos val="l"/>
        <c:numFmt formatCode="0%" sourceLinked="1"/>
        <c:majorTickMark val="none"/>
        <c:minorTickMark val="none"/>
        <c:tickLblPos val="nextTo"/>
        <c:spPr>
          <a:noFill/>
          <a:ln w="12700">
            <a:solidFill>
              <a:srgbClr val="6F7878"/>
            </a:solidFill>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crossAx val="186280336"/>
        <c:crosses val="autoZero"/>
        <c:crossBetween val="between"/>
        <c:majorUnit val="0.35000000000000003"/>
      </c:valAx>
      <c:spPr>
        <a:noFill/>
        <a:ln w="25400">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6.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D0E8F3FD-8012-4C7C-BCFB-C23E18FC275E}" type="datetimeFigureOut">
              <a:rPr lang="en-US" smtClean="0"/>
              <a:t>4/18/19</a:t>
            </a:fld>
            <a:endParaRPr lang="en-US" dirty="0"/>
          </a:p>
        </p:txBody>
      </p:sp>
      <p:sp>
        <p:nvSpPr>
          <p:cNvPr id="5" name="TextBox 4"/>
          <p:cNvSpPr txBox="1"/>
          <p:nvPr/>
        </p:nvSpPr>
        <p:spPr>
          <a:xfrm>
            <a:off x="242372" y="8918034"/>
            <a:ext cx="6373258" cy="92333"/>
          </a:xfrm>
          <a:prstGeom prst="rect">
            <a:avLst/>
          </a:prstGeom>
          <a:noFill/>
        </p:spPr>
        <p:txBody>
          <a:bodyPr wrap="square" lIns="0" tIns="0" rIns="0" bIns="0" rtlCol="0" anchor="b" anchorCtr="0">
            <a:spAutoFit/>
          </a:bodyPr>
          <a:lstStyle/>
          <a:p>
            <a:pPr marL="228600" marR="0" lvl="0" indent="-228600" algn="l" defTabSz="914400" rtl="0" eaLnBrk="1" fontAlgn="auto" latinLnBrk="0" hangingPunct="1">
              <a:lnSpc>
                <a:spcPct val="100000"/>
              </a:lnSpc>
              <a:spcBef>
                <a:spcPts val="0"/>
              </a:spcBef>
              <a:spcAft>
                <a:spcPts val="0"/>
              </a:spcAft>
              <a:buClrTx/>
              <a:buSzTx/>
              <a:buFontTx/>
              <a:buNone/>
              <a:tabLst>
                <a:tab pos="228600" algn="l"/>
              </a:tabLst>
              <a:defRPr/>
            </a:pPr>
            <a:fld id="{1CE9EA8B-DBE7-492B-893F-AD13AC039ED7}" type="slidenum">
              <a:rPr lang="en-US" sz="600" smtClean="0">
                <a:solidFill>
                  <a:srgbClr val="979D9D"/>
                </a:solidFill>
              </a:rPr>
              <a:pPr marL="228600" marR="0" lvl="0" indent="-228600" algn="l" defTabSz="914400" rtl="0" eaLnBrk="1" fontAlgn="auto" latinLnBrk="0" hangingPunct="1">
                <a:lnSpc>
                  <a:spcPct val="100000"/>
                </a:lnSpc>
                <a:spcBef>
                  <a:spcPts val="0"/>
                </a:spcBef>
                <a:spcAft>
                  <a:spcPts val="0"/>
                </a:spcAft>
                <a:buClrTx/>
                <a:buSzTx/>
                <a:buFontTx/>
                <a:buNone/>
                <a:tabLst>
                  <a:tab pos="228600" algn="l"/>
                </a:tabLst>
                <a:defRPr/>
              </a:pPr>
              <a:t>‹#›</a:t>
            </a:fld>
            <a:r>
              <a:rPr lang="en-US" sz="600" dirty="0">
                <a:solidFill>
                  <a:srgbClr val="979D9D"/>
                </a:solidFill>
              </a:rPr>
              <a:t>	© 2018 Gartner, Inc. and/or its affiliates. All rights reserved. Gartner is a registered trademark of Gartner, Inc. and its affiliates.</a:t>
            </a:r>
          </a:p>
        </p:txBody>
      </p:sp>
    </p:spTree>
    <p:extLst>
      <p:ext uri="{BB962C8B-B14F-4D97-AF65-F5344CB8AC3E}">
        <p14:creationId xmlns:p14="http://schemas.microsoft.com/office/powerpoint/2010/main" val="1023436"/>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Slide Image Placeholder 3"/>
          <p:cNvSpPr>
            <a:spLocks noGrp="1" noRot="1" noChangeAspect="1"/>
          </p:cNvSpPr>
          <p:nvPr>
            <p:ph type="sldImg" idx="2"/>
          </p:nvPr>
        </p:nvSpPr>
        <p:spPr>
          <a:xfrm>
            <a:off x="1031633" y="712472"/>
            <a:ext cx="4794738" cy="2697041"/>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242371" y="3592535"/>
            <a:ext cx="6373258" cy="5234810"/>
          </a:xfrm>
          <a:prstGeom prst="rect">
            <a:avLst/>
          </a:prstGeom>
        </p:spPr>
        <p:txBody>
          <a:bodyPr vert="horz" lIns="0" tIns="0" rIns="0" bIns="0" rtlCol="0"/>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1" name="TextBox 10"/>
          <p:cNvSpPr txBox="1"/>
          <p:nvPr/>
        </p:nvSpPr>
        <p:spPr>
          <a:xfrm rot="16200000">
            <a:off x="-1050931" y="1977711"/>
            <a:ext cx="2725105" cy="138499"/>
          </a:xfrm>
          <a:prstGeom prst="rect">
            <a:avLst/>
          </a:prstGeom>
          <a:noFill/>
        </p:spPr>
        <p:txBody>
          <a:bodyPr wrap="none" lIns="0" tIns="0" rIns="0" bIns="0" rtlCol="0" anchor="ctr">
            <a:spAutoFit/>
          </a:bodyPr>
          <a:lstStyle/>
          <a:p>
            <a:pPr algn="ctr">
              <a:spcBef>
                <a:spcPts val="0"/>
              </a:spcBef>
              <a:spcAft>
                <a:spcPts val="0"/>
              </a:spcAft>
            </a:pPr>
            <a:r>
              <a:rPr lang="en-US" sz="900" kern="1200" spc="100" baseline="0" dirty="0">
                <a:solidFill>
                  <a:srgbClr val="CDCDCD"/>
                </a:solidFill>
                <a:effectLst/>
              </a:rPr>
              <a:t>— NOT FOR EXTERNAL DISTRIBUTION —</a:t>
            </a:r>
            <a:endParaRPr lang="en-US" sz="900" spc="100" baseline="0" dirty="0">
              <a:solidFill>
                <a:srgbClr val="CDCDCD"/>
              </a:solidFill>
            </a:endParaRPr>
          </a:p>
        </p:txBody>
      </p:sp>
      <p:sp>
        <p:nvSpPr>
          <p:cNvPr id="12" name="TextBox 11"/>
          <p:cNvSpPr txBox="1"/>
          <p:nvPr/>
        </p:nvSpPr>
        <p:spPr>
          <a:xfrm rot="5400000">
            <a:off x="5183827" y="1977711"/>
            <a:ext cx="2725105" cy="138499"/>
          </a:xfrm>
          <a:prstGeom prst="rect">
            <a:avLst/>
          </a:prstGeom>
          <a:noFill/>
        </p:spPr>
        <p:txBody>
          <a:bodyPr wrap="none" lIns="0" tIns="0" rIns="0" bIns="0" rtlCol="0" anchor="ctr">
            <a:spAutoFit/>
          </a:bodyPr>
          <a:lstStyle/>
          <a:p>
            <a:pPr algn="ctr">
              <a:spcBef>
                <a:spcPts val="0"/>
              </a:spcBef>
              <a:spcAft>
                <a:spcPts val="0"/>
              </a:spcAft>
            </a:pPr>
            <a:r>
              <a:rPr lang="en-US" sz="900" kern="1200" spc="100" baseline="0" dirty="0">
                <a:solidFill>
                  <a:srgbClr val="CDCDCD"/>
                </a:solidFill>
                <a:effectLst/>
              </a:rPr>
              <a:t>— NOT FOR EXTERNAL DISTRIBUTION —</a:t>
            </a:r>
            <a:endParaRPr lang="en-US" sz="900" spc="100" baseline="0" dirty="0">
              <a:solidFill>
                <a:srgbClr val="CDCDCD"/>
              </a:solidFill>
            </a:endParaRPr>
          </a:p>
        </p:txBody>
      </p:sp>
      <p:sp>
        <p:nvSpPr>
          <p:cNvPr id="14" name="Text Box 86"/>
          <p:cNvSpPr txBox="1">
            <a:spLocks noChangeArrowheads="1"/>
          </p:cNvSpPr>
          <p:nvPr/>
        </p:nvSpPr>
        <p:spPr bwMode="gray">
          <a:xfrm>
            <a:off x="242373" y="128260"/>
            <a:ext cx="6326067" cy="258458"/>
          </a:xfrm>
          <a:prstGeom prst="rect">
            <a:avLst/>
          </a:prstGeom>
          <a:noFill/>
          <a:ln w="12700">
            <a:noFill/>
            <a:miter lim="800000"/>
            <a:headEnd type="none" w="sm" len="sm"/>
            <a:tailEnd type="none" w="sm" len="sm"/>
          </a:ln>
          <a:effectLst/>
        </p:spPr>
        <p:txBody>
          <a:bodyPr wrap="square" lIns="0" tIns="45683" rIns="91366" bIns="45683" anchor="t" anchorCtr="0">
            <a:spAutoFit/>
          </a:bodyPr>
          <a:lstStyle/>
          <a:p>
            <a:pPr marL="0" marR="0" lvl="0" indent="0" algn="l" defTabSz="912813" rtl="0" eaLnBrk="1" fontAlgn="auto" latinLnBrk="0" hangingPunct="1">
              <a:lnSpc>
                <a:spcPct val="90000"/>
              </a:lnSpc>
              <a:spcBef>
                <a:spcPct val="0"/>
              </a:spcBef>
              <a:spcAft>
                <a:spcPct val="0"/>
              </a:spcAft>
              <a:buClrTx/>
              <a:buSzTx/>
              <a:buFontTx/>
              <a:buNone/>
              <a:tabLst/>
              <a:defRPr/>
            </a:pPr>
            <a:r>
              <a:rPr lang="en-US" sz="1200" b="1" dirty="0"/>
              <a:t>Presentation Title</a:t>
            </a:r>
          </a:p>
        </p:txBody>
      </p:sp>
      <p:sp>
        <p:nvSpPr>
          <p:cNvPr id="8" name="TextBox 7"/>
          <p:cNvSpPr txBox="1"/>
          <p:nvPr/>
        </p:nvSpPr>
        <p:spPr>
          <a:xfrm>
            <a:off x="242372" y="8918034"/>
            <a:ext cx="6373258" cy="92333"/>
          </a:xfrm>
          <a:prstGeom prst="rect">
            <a:avLst/>
          </a:prstGeom>
          <a:noFill/>
        </p:spPr>
        <p:txBody>
          <a:bodyPr wrap="square" lIns="0" tIns="0" rIns="0" bIns="0" rtlCol="0" anchor="b" anchorCtr="0">
            <a:spAutoFit/>
          </a:bodyPr>
          <a:lstStyle/>
          <a:p>
            <a:pPr marL="228600" marR="0" lvl="0" indent="-228600" algn="l" defTabSz="914400" rtl="0" eaLnBrk="1" fontAlgn="auto" latinLnBrk="0" hangingPunct="1">
              <a:lnSpc>
                <a:spcPct val="100000"/>
              </a:lnSpc>
              <a:spcBef>
                <a:spcPts val="0"/>
              </a:spcBef>
              <a:spcAft>
                <a:spcPts val="0"/>
              </a:spcAft>
              <a:buClrTx/>
              <a:buSzTx/>
              <a:buFontTx/>
              <a:buNone/>
              <a:tabLst>
                <a:tab pos="228600" algn="l"/>
              </a:tabLst>
              <a:defRPr/>
            </a:pPr>
            <a:fld id="{1CE9EA8B-DBE7-492B-893F-AD13AC039ED7}" type="slidenum">
              <a:rPr lang="en-US" sz="600" smtClean="0">
                <a:solidFill>
                  <a:srgbClr val="979D9D"/>
                </a:solidFill>
              </a:rPr>
              <a:pPr marL="228600" marR="0" lvl="0" indent="-228600" algn="l" defTabSz="914400" rtl="0" eaLnBrk="1" fontAlgn="auto" latinLnBrk="0" hangingPunct="1">
                <a:lnSpc>
                  <a:spcPct val="100000"/>
                </a:lnSpc>
                <a:spcBef>
                  <a:spcPts val="0"/>
                </a:spcBef>
                <a:spcAft>
                  <a:spcPts val="0"/>
                </a:spcAft>
                <a:buClrTx/>
                <a:buSzTx/>
                <a:buFontTx/>
                <a:buNone/>
                <a:tabLst>
                  <a:tab pos="228600" algn="l"/>
                </a:tabLst>
                <a:defRPr/>
              </a:pPr>
              <a:t>‹#›</a:t>
            </a:fld>
            <a:r>
              <a:rPr lang="en-US" sz="600" dirty="0">
                <a:solidFill>
                  <a:srgbClr val="979D9D"/>
                </a:solidFill>
              </a:rPr>
              <a:t>	© 2018 Gartner, Inc. and/or its affiliates. All rights reserved. Gartner is a registered trademark of Gartner, Inc. and its affiliates.</a:t>
            </a:r>
          </a:p>
        </p:txBody>
      </p:sp>
    </p:spTree>
    <p:extLst>
      <p:ext uri="{BB962C8B-B14F-4D97-AF65-F5344CB8AC3E}">
        <p14:creationId xmlns:p14="http://schemas.microsoft.com/office/powerpoint/2010/main" val="1265795583"/>
      </p:ext>
    </p:extLst>
  </p:cSld>
  <p:clrMap bg1="lt1" tx1="dk1" bg2="lt2" tx2="dk2" accent1="accent1" accent2="accent2" accent3="accent3" accent4="accent4" accent5="accent5" accent6="accent6" hlink="hlink" folHlink="folHlink"/>
  <p:hf sldNum="0" hdr="0" ftr="0" dt="0"/>
  <p:notesStyle>
    <a:lvl1pPr marL="0" indent="0" algn="l" defTabSz="914400" rtl="0" eaLnBrk="1" latinLnBrk="0" hangingPunct="1">
      <a:lnSpc>
        <a:spcPct val="90000"/>
      </a:lnSpc>
      <a:spcAft>
        <a:spcPts val="600"/>
      </a:spcAft>
      <a:buFont typeface="Arial" panose="020B0604020202020204" pitchFamily="34" charset="0"/>
      <a:buNone/>
      <a:defRPr sz="1200" kern="1200">
        <a:solidFill>
          <a:schemeClr val="tx1"/>
        </a:solidFill>
        <a:latin typeface="+mn-lt"/>
        <a:ea typeface="+mn-ea"/>
        <a:cs typeface="+mn-cs"/>
      </a:defRPr>
    </a:lvl1pPr>
    <a:lvl2pPr marL="182880" indent="-137160" algn="l" defTabSz="914400" rtl="0" eaLnBrk="1" latinLnBrk="0" hangingPunct="1">
      <a:lnSpc>
        <a:spcPct val="90000"/>
      </a:lnSpc>
      <a:spcAft>
        <a:spcPts val="600"/>
      </a:spcAft>
      <a:buFont typeface="Wingdings" panose="05000000000000000000" pitchFamily="2" charset="2"/>
      <a:buChar char="§"/>
      <a:defRPr sz="1200" kern="1200">
        <a:solidFill>
          <a:schemeClr val="tx1"/>
        </a:solidFill>
        <a:latin typeface="+mn-lt"/>
        <a:ea typeface="+mn-ea"/>
        <a:cs typeface="+mn-cs"/>
      </a:defRPr>
    </a:lvl2pPr>
    <a:lvl3pPr marL="365760" indent="-137160" algn="l" defTabSz="914400" rtl="0" eaLnBrk="1" latinLnBrk="0" hangingPunct="1">
      <a:lnSpc>
        <a:spcPct val="90000"/>
      </a:lnSpc>
      <a:spcAft>
        <a:spcPts val="600"/>
      </a:spcAft>
      <a:buFont typeface="Arial" panose="020B0604020202020204" pitchFamily="34" charset="0"/>
      <a:buChar char="–"/>
      <a:defRPr sz="1200" kern="1200">
        <a:solidFill>
          <a:schemeClr val="tx1"/>
        </a:solidFill>
        <a:latin typeface="+mn-lt"/>
        <a:ea typeface="+mn-ea"/>
        <a:cs typeface="+mn-cs"/>
      </a:defRPr>
    </a:lvl3pPr>
    <a:lvl4pPr marL="548640" indent="-137160" algn="l" defTabSz="914400" rtl="0" eaLnBrk="1" latinLnBrk="0" hangingPunct="1">
      <a:lnSpc>
        <a:spcPct val="90000"/>
      </a:lnSpc>
      <a:spcAft>
        <a:spcPts val="600"/>
      </a:spcAft>
      <a:buFont typeface="Wingdings" panose="05000000000000000000" pitchFamily="2" charset="2"/>
      <a:buChar char="§"/>
      <a:defRPr sz="1200" kern="1200">
        <a:solidFill>
          <a:schemeClr val="tx1"/>
        </a:solidFill>
        <a:latin typeface="+mn-lt"/>
        <a:ea typeface="+mn-ea"/>
        <a:cs typeface="+mn-cs"/>
      </a:defRPr>
    </a:lvl4pPr>
    <a:lvl5pPr marL="731520" indent="-137160" algn="l" defTabSz="914400" rtl="0" eaLnBrk="1" latinLnBrk="0" hangingPunct="1">
      <a:lnSpc>
        <a:spcPct val="90000"/>
      </a:lnSpc>
      <a:spcAft>
        <a:spcPts val="600"/>
      </a:spcAft>
      <a:buFont typeface="Arial" panose="020B0604020202020204" pitchFamily="34" charset="0"/>
      <a:buChar char="–"/>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Notes Placeholder 4"/>
          <p:cNvSpPr>
            <a:spLocks noGrp="1"/>
          </p:cNvSpPr>
          <p:nvPr>
            <p:ph type="body" idx="1"/>
          </p:nvPr>
        </p:nvSpPr>
        <p:spPr/>
        <p:txBody>
          <a:bodyPr/>
          <a:lstStyle/>
          <a:p>
            <a:endParaRPr lang="en-US" dirty="0"/>
          </a:p>
        </p:txBody>
      </p:sp>
      <p:sp>
        <p:nvSpPr>
          <p:cNvPr id="6" name="Rectangle 103"/>
          <p:cNvSpPr>
            <a:spLocks noChangeArrowheads="1"/>
          </p:cNvSpPr>
          <p:nvPr/>
        </p:nvSpPr>
        <p:spPr bwMode="gray">
          <a:xfrm>
            <a:off x="3862389" y="655411"/>
            <a:ext cx="2618422" cy="420582"/>
          </a:xfrm>
          <a:prstGeom prst="rect">
            <a:avLst/>
          </a:prstGeom>
          <a:noFill/>
          <a:ln w="9525">
            <a:noFill/>
            <a:miter lim="800000"/>
            <a:headEnd/>
            <a:tailEnd/>
          </a:ln>
        </p:spPr>
        <p:txBody>
          <a:bodyPr wrap="square" lIns="65028" tIns="25377" rIns="65028" bIns="25377">
            <a:spAutoFit/>
          </a:bodyPr>
          <a:lstStyle/>
          <a:p>
            <a:pPr algn="l" defTabSz="947738">
              <a:lnSpc>
                <a:spcPct val="100000"/>
              </a:lnSpc>
              <a:spcBef>
                <a:spcPct val="0"/>
              </a:spcBef>
              <a:spcAft>
                <a:spcPct val="0"/>
              </a:spcAft>
            </a:pPr>
            <a:r>
              <a:rPr lang="en-US" sz="1200" dirty="0">
                <a:solidFill>
                  <a:srgbClr val="000000"/>
                </a:solidFill>
              </a:rPr>
              <a:t>Presenter's Name</a:t>
            </a:r>
          </a:p>
          <a:p>
            <a:pPr algn="l" defTabSz="947738">
              <a:lnSpc>
                <a:spcPct val="100000"/>
              </a:lnSpc>
              <a:spcBef>
                <a:spcPct val="0"/>
              </a:spcBef>
              <a:spcAft>
                <a:spcPct val="0"/>
              </a:spcAft>
            </a:pPr>
            <a:r>
              <a:rPr lang="en-US" sz="1200" dirty="0">
                <a:solidFill>
                  <a:srgbClr val="000000"/>
                </a:solidFill>
              </a:rPr>
              <a:t>Presenter's Name</a:t>
            </a:r>
          </a:p>
        </p:txBody>
      </p:sp>
    </p:spTree>
    <p:extLst>
      <p:ext uri="{BB962C8B-B14F-4D97-AF65-F5344CB8AC3E}">
        <p14:creationId xmlns:p14="http://schemas.microsoft.com/office/powerpoint/2010/main" val="2376541395"/>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4.xml"/></Relationships>
</file>

<file path=ppt/slideLayouts/_rels/slideLayout4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4.xml"/></Relationships>
</file>

<file path=ppt/slideLayouts/_rels/slideLayout5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4.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bg>
      <p:bgRef idx="1001">
        <a:schemeClr val="bg2"/>
      </p:bgRef>
    </p:bg>
    <p:spTree>
      <p:nvGrpSpPr>
        <p:cNvPr id="1" name=""/>
        <p:cNvGrpSpPr/>
        <p:nvPr/>
      </p:nvGrpSpPr>
      <p:grpSpPr>
        <a:xfrm>
          <a:off x="0" y="0"/>
          <a:ext cx="0" cy="0"/>
          <a:chOff x="0" y="0"/>
          <a:chExt cx="0" cy="0"/>
        </a:xfrm>
      </p:grpSpPr>
      <p:sp>
        <p:nvSpPr>
          <p:cNvPr id="5" name="Text Placeholder 4"/>
          <p:cNvSpPr>
            <a:spLocks noGrp="1"/>
          </p:cNvSpPr>
          <p:nvPr>
            <p:ph type="body" sz="quarter" idx="10" hasCustomPrompt="1"/>
          </p:nvPr>
        </p:nvSpPr>
        <p:spPr>
          <a:xfrm>
            <a:off x="2166861" y="3804785"/>
            <a:ext cx="4545024" cy="553998"/>
          </a:xfrm>
        </p:spPr>
        <p:txBody>
          <a:bodyPr wrap="square">
            <a:spAutoFit/>
          </a:bodyPr>
          <a:lstStyle>
            <a:lvl1pPr marL="0" indent="0">
              <a:lnSpc>
                <a:spcPct val="100000"/>
              </a:lnSpc>
              <a:spcAft>
                <a:spcPts val="0"/>
              </a:spcAft>
              <a:buNone/>
              <a:defRPr sz="1800" baseline="0"/>
            </a:lvl1pPr>
            <a:lvl2pPr marL="0" indent="0">
              <a:buNone/>
              <a:defRPr/>
            </a:lvl2pPr>
            <a:lvl3pPr marL="0" indent="0">
              <a:buNone/>
              <a:defRPr/>
            </a:lvl3pPr>
            <a:lvl4pPr marL="0" indent="0">
              <a:buNone/>
              <a:defRPr/>
            </a:lvl4pPr>
            <a:lvl5pPr marL="0" indent="0">
              <a:buNone/>
              <a:defRPr/>
            </a:lvl5pPr>
          </a:lstStyle>
          <a:p>
            <a:pPr lvl="0"/>
            <a:r>
              <a:rPr lang="en-US" dirty="0"/>
              <a:t>Click to add Presenter Name</a:t>
            </a:r>
            <a:br>
              <a:rPr lang="en-US" dirty="0"/>
            </a:br>
            <a:r>
              <a:rPr lang="en-US" dirty="0"/>
              <a:t>Add date on second line</a:t>
            </a:r>
          </a:p>
        </p:txBody>
      </p:sp>
      <p:sp>
        <p:nvSpPr>
          <p:cNvPr id="2" name="Title 1"/>
          <p:cNvSpPr>
            <a:spLocks noGrp="1"/>
          </p:cNvSpPr>
          <p:nvPr>
            <p:ph type="ctrTitle"/>
          </p:nvPr>
        </p:nvSpPr>
        <p:spPr>
          <a:xfrm>
            <a:off x="2166861" y="1687986"/>
            <a:ext cx="4545024" cy="1994392"/>
          </a:xfrm>
        </p:spPr>
        <p:txBody>
          <a:bodyPr wrap="square" anchor="ctr" anchorCtr="0">
            <a:noAutofit/>
          </a:bodyPr>
          <a:lstStyle>
            <a:lvl1pPr algn="l">
              <a:defRPr sz="3600"/>
            </a:lvl1pPr>
          </a:lstStyle>
          <a:p>
            <a:r>
              <a:rPr lang="en-US"/>
              <a:t>Click to edit Master title style</a:t>
            </a:r>
            <a:endParaRPr lang="en-US" dirty="0"/>
          </a:p>
        </p:txBody>
      </p:sp>
      <p:sp>
        <p:nvSpPr>
          <p:cNvPr id="11" name="Focus Frame 2"/>
          <p:cNvSpPr>
            <a:spLocks noChangeAspect="1"/>
          </p:cNvSpPr>
          <p:nvPr userDrawn="1"/>
        </p:nvSpPr>
        <p:spPr bwMode="auto">
          <a:xfrm>
            <a:off x="7058822" y="1343025"/>
            <a:ext cx="160433" cy="3291840"/>
          </a:xfrm>
          <a:prstGeom prst="rect">
            <a:avLst/>
          </a:prstGeom>
          <a:solidFill>
            <a:srgbClr val="009AD7"/>
          </a:solidFill>
          <a:ln w="12700" cap="flat" cmpd="sng" algn="ctr">
            <a:noFill/>
            <a:prstDash val="solid"/>
            <a:round/>
            <a:headEnd type="none" w="med" len="med"/>
            <a:tailEnd type="none" w="med" len="med"/>
          </a:ln>
          <a:effectLst/>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dirty="0">
              <a:ln>
                <a:noFill/>
              </a:ln>
              <a:solidFill>
                <a:schemeClr val="bg1"/>
              </a:solidFill>
              <a:effectLst/>
              <a:latin typeface="Arial" charset="0"/>
            </a:endParaRPr>
          </a:p>
        </p:txBody>
      </p:sp>
      <p:sp>
        <p:nvSpPr>
          <p:cNvPr id="15" name="Focus Frame 2"/>
          <p:cNvSpPr>
            <a:spLocks noChangeAspect="1"/>
          </p:cNvSpPr>
          <p:nvPr userDrawn="1"/>
        </p:nvSpPr>
        <p:spPr bwMode="auto">
          <a:xfrm>
            <a:off x="1588464" y="1343025"/>
            <a:ext cx="160433" cy="3291840"/>
          </a:xfrm>
          <a:prstGeom prst="rect">
            <a:avLst/>
          </a:prstGeom>
          <a:solidFill>
            <a:srgbClr val="009AD7"/>
          </a:solidFill>
          <a:ln w="12700" cap="flat" cmpd="sng" algn="ctr">
            <a:noFill/>
            <a:prstDash val="solid"/>
            <a:round/>
            <a:headEnd type="none" w="med" len="med"/>
            <a:tailEnd type="none" w="med" len="med"/>
          </a:ln>
          <a:effectLst/>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dirty="0">
              <a:ln>
                <a:noFill/>
              </a:ln>
              <a:solidFill>
                <a:schemeClr val="bg1"/>
              </a:solidFill>
              <a:effectLst/>
              <a:latin typeface="Arial" charset="0"/>
            </a:endParaRPr>
          </a:p>
        </p:txBody>
      </p:sp>
      <p:pic>
        <p:nvPicPr>
          <p:cNvPr id="16" name="Picture 15"/>
          <p:cNvPicPr>
            <a:picLocks noChangeAspect="1"/>
          </p:cNvPicPr>
          <p:nvPr userDrawn="1"/>
        </p:nvPicPr>
        <p:blipFill>
          <a:blip r:embed="rId2" cstate="print">
            <a:extLst>
              <a:ext uri="{28A0092B-C50C-407E-A947-70E740481C1C}">
                <a14:useLocalDpi xmlns:a14="http://schemas.microsoft.com/office/drawing/2010/main"/>
              </a:ext>
            </a:extLst>
          </a:blip>
          <a:stretch>
            <a:fillRect/>
          </a:stretch>
        </p:blipFill>
        <p:spPr bwMode="black">
          <a:xfrm>
            <a:off x="9686167" y="5975402"/>
            <a:ext cx="2057400" cy="469087"/>
          </a:xfrm>
          <a:prstGeom prst="rect">
            <a:avLst/>
          </a:prstGeom>
        </p:spPr>
      </p:pic>
      <p:sp>
        <p:nvSpPr>
          <p:cNvPr id="17" name="TextBox 16"/>
          <p:cNvSpPr txBox="1"/>
          <p:nvPr userDrawn="1"/>
        </p:nvSpPr>
        <p:spPr bwMode="gray">
          <a:xfrm>
            <a:off x="460256" y="6134024"/>
            <a:ext cx="7098135" cy="323165"/>
          </a:xfrm>
          <a:prstGeom prst="rect">
            <a:avLst/>
          </a:prstGeom>
          <a:noFill/>
        </p:spPr>
        <p:txBody>
          <a:bodyPr wrap="square" lIns="0" tIns="0" rIns="0" bIns="0" anchor="t" anchorCtr="0">
            <a:spAutoFit/>
          </a:bodyPr>
          <a:lstStyle/>
          <a:p>
            <a:pPr algn="l" eaLnBrk="0" hangingPunct="0">
              <a:lnSpc>
                <a:spcPct val="100000"/>
              </a:lnSpc>
              <a:spcBef>
                <a:spcPts val="0"/>
              </a:spcBef>
              <a:spcAft>
                <a:spcPts val="0"/>
              </a:spcAft>
              <a:defRPr/>
            </a:pPr>
            <a:r>
              <a:rPr lang="en-US" sz="700" b="0" i="0" u="none" strike="noStrike" kern="1200" dirty="0">
                <a:solidFill>
                  <a:srgbClr val="D3D3D3"/>
                </a:solidFill>
                <a:effectLst/>
                <a:latin typeface="Arial" charset="0"/>
                <a:ea typeface="Arial Unicode MS" pitchFamily="34" charset="-128"/>
                <a:cs typeface="Arial Unicode MS" pitchFamily="34" charset="-128"/>
              </a:rPr>
              <a:t>© 2018 Gartner, Inc. and/or its affiliates. All rights reserved. Gartner is a registered trademark of Gartner, Inc. and its affiliates. This presentation, including all supporting materials, is proprietary to Gartner, Inc. and/or its affiliates and is for the sole internal use of the intended recipients. Because this presentation may contain information that is confidential, proprietary or otherwise legally protected, it may not be further copied, distributed or publicly displayed without the express written permission of Gartner, Inc. or its affiliates.</a:t>
            </a:r>
            <a:endParaRPr lang="en-US" sz="700" dirty="0">
              <a:solidFill>
                <a:srgbClr val="D3D3D3"/>
              </a:solidFill>
              <a:ea typeface="Arial Unicode MS" pitchFamily="34" charset="-128"/>
              <a:cs typeface="Arial Unicode MS" pitchFamily="34" charset="-128"/>
            </a:endParaRPr>
          </a:p>
        </p:txBody>
      </p:sp>
    </p:spTree>
    <p:extLst>
      <p:ext uri="{BB962C8B-B14F-4D97-AF65-F5344CB8AC3E}">
        <p14:creationId xmlns:p14="http://schemas.microsoft.com/office/powerpoint/2010/main" val="807758296"/>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Four column">
    <p:spTree>
      <p:nvGrpSpPr>
        <p:cNvPr id="1" name=""/>
        <p:cNvGrpSpPr/>
        <p:nvPr/>
      </p:nvGrpSpPr>
      <p:grpSpPr>
        <a:xfrm>
          <a:off x="0" y="0"/>
          <a:ext cx="0" cy="0"/>
          <a:chOff x="0" y="0"/>
          <a:chExt cx="0" cy="0"/>
        </a:xfrm>
      </p:grpSpPr>
      <p:sp>
        <p:nvSpPr>
          <p:cNvPr id="10" name="Text Placeholder 11"/>
          <p:cNvSpPr>
            <a:spLocks noGrp="1"/>
          </p:cNvSpPr>
          <p:nvPr>
            <p:ph type="body" sz="quarter" idx="17"/>
          </p:nvPr>
        </p:nvSpPr>
        <p:spPr>
          <a:xfrm>
            <a:off x="457200" y="1527175"/>
            <a:ext cx="2563495" cy="4460875"/>
          </a:xfrm>
          <a:noFill/>
        </p:spPr>
        <p:txBody>
          <a:bodyPr>
            <a:noAutofit/>
          </a:bodyPr>
          <a:lstStyle>
            <a:lvl1pPr marL="0" indent="0">
              <a:buNone/>
              <a:defRPr sz="2000" b="1"/>
            </a:lvl1pPr>
            <a:lvl2pPr marL="228600" indent="-228600">
              <a:buClr>
                <a:schemeClr val="tx2"/>
              </a:buClr>
              <a:buFont typeface="Wingdings" panose="05000000000000000000" pitchFamily="2" charset="2"/>
              <a:buChar char="§"/>
              <a:defRPr sz="2000"/>
            </a:lvl2pPr>
            <a:lvl3pPr marL="502920" indent="-228600">
              <a:buFont typeface="Arial" panose="020B0604020202020204" pitchFamily="34" charset="0"/>
              <a:buChar char="–"/>
              <a:defRPr sz="2000"/>
            </a:lvl3pPr>
            <a:lvl4pPr marL="731520" indent="-228600">
              <a:buFont typeface="Wingdings" panose="05000000000000000000" pitchFamily="2" charset="2"/>
              <a:buChar char="§"/>
              <a:defRPr sz="2000"/>
            </a:lvl4pPr>
            <a:lvl5pPr marL="1005840" indent="-228600">
              <a:buFont typeface="Arial" panose="020B0604020202020204" pitchFamily="34" charset="0"/>
              <a:buChar char="–"/>
              <a:defRPr sz="20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Text Placeholder 11"/>
          <p:cNvSpPr>
            <a:spLocks noGrp="1"/>
          </p:cNvSpPr>
          <p:nvPr>
            <p:ph type="body" sz="quarter" idx="18"/>
          </p:nvPr>
        </p:nvSpPr>
        <p:spPr>
          <a:xfrm>
            <a:off x="3375342" y="1527175"/>
            <a:ext cx="2563495" cy="4460875"/>
          </a:xfrm>
          <a:noFill/>
        </p:spPr>
        <p:txBody>
          <a:bodyPr>
            <a:noAutofit/>
          </a:bodyPr>
          <a:lstStyle>
            <a:lvl1pPr marL="0" indent="0">
              <a:buNone/>
              <a:defRPr sz="2000" b="1"/>
            </a:lvl1pPr>
            <a:lvl2pPr marL="228600" indent="-228600">
              <a:buClr>
                <a:schemeClr val="tx2"/>
              </a:buClr>
              <a:buFont typeface="Wingdings" panose="05000000000000000000" pitchFamily="2" charset="2"/>
              <a:buChar char="§"/>
              <a:defRPr sz="2000"/>
            </a:lvl2pPr>
            <a:lvl3pPr marL="502920" indent="-228600">
              <a:buFont typeface="Arial" panose="020B0604020202020204" pitchFamily="34" charset="0"/>
              <a:buChar char="–"/>
              <a:defRPr sz="2000"/>
            </a:lvl3pPr>
            <a:lvl4pPr marL="731520" indent="-228600">
              <a:buFont typeface="Wingdings" panose="05000000000000000000" pitchFamily="2" charset="2"/>
              <a:buChar char="§"/>
              <a:defRPr sz="2000"/>
            </a:lvl4pPr>
            <a:lvl5pPr marL="1005840" indent="-228600">
              <a:buFont typeface="Arial" panose="020B0604020202020204" pitchFamily="34" charset="0"/>
              <a:buChar char="–"/>
              <a:defRPr sz="20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6" name="Text Placeholder 11"/>
          <p:cNvSpPr>
            <a:spLocks noGrp="1"/>
          </p:cNvSpPr>
          <p:nvPr>
            <p:ph type="body" sz="quarter" idx="19"/>
          </p:nvPr>
        </p:nvSpPr>
        <p:spPr>
          <a:xfrm>
            <a:off x="6254752" y="1527175"/>
            <a:ext cx="2563495" cy="4460875"/>
          </a:xfrm>
          <a:noFill/>
        </p:spPr>
        <p:txBody>
          <a:bodyPr>
            <a:noAutofit/>
          </a:bodyPr>
          <a:lstStyle>
            <a:lvl1pPr marL="0" indent="0">
              <a:buNone/>
              <a:defRPr sz="2000" b="1"/>
            </a:lvl1pPr>
            <a:lvl2pPr marL="228600" indent="-228600">
              <a:buClr>
                <a:schemeClr val="tx2"/>
              </a:buClr>
              <a:buFont typeface="Wingdings" panose="05000000000000000000" pitchFamily="2" charset="2"/>
              <a:buChar char="§"/>
              <a:defRPr sz="2000"/>
            </a:lvl2pPr>
            <a:lvl3pPr marL="502920" indent="-228600">
              <a:buFont typeface="Arial" panose="020B0604020202020204" pitchFamily="34" charset="0"/>
              <a:buChar char="–"/>
              <a:defRPr sz="2000"/>
            </a:lvl3pPr>
            <a:lvl4pPr marL="731520" indent="-228600">
              <a:buFont typeface="Wingdings" panose="05000000000000000000" pitchFamily="2" charset="2"/>
              <a:buChar char="§"/>
              <a:defRPr sz="2000"/>
            </a:lvl4pPr>
            <a:lvl5pPr marL="1005840" indent="-228600">
              <a:buFont typeface="Arial" panose="020B0604020202020204" pitchFamily="34" charset="0"/>
              <a:buChar char="–"/>
              <a:defRPr sz="20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7" name="Text Placeholder 11"/>
          <p:cNvSpPr>
            <a:spLocks noGrp="1"/>
          </p:cNvSpPr>
          <p:nvPr>
            <p:ph type="body" sz="quarter" idx="20"/>
          </p:nvPr>
        </p:nvSpPr>
        <p:spPr>
          <a:xfrm>
            <a:off x="9169718" y="1527175"/>
            <a:ext cx="2563495" cy="4460875"/>
          </a:xfrm>
          <a:noFill/>
        </p:spPr>
        <p:txBody>
          <a:bodyPr>
            <a:noAutofit/>
          </a:bodyPr>
          <a:lstStyle>
            <a:lvl1pPr marL="0" indent="0">
              <a:buNone/>
              <a:defRPr sz="2000" b="1"/>
            </a:lvl1pPr>
            <a:lvl2pPr marL="228600" indent="-228600">
              <a:buClr>
                <a:schemeClr val="tx2"/>
              </a:buClr>
              <a:buFont typeface="Wingdings" panose="05000000000000000000" pitchFamily="2" charset="2"/>
              <a:buChar char="§"/>
              <a:defRPr sz="2000"/>
            </a:lvl2pPr>
            <a:lvl3pPr marL="502920" indent="-228600">
              <a:buFont typeface="Arial" panose="020B0604020202020204" pitchFamily="34" charset="0"/>
              <a:buChar char="–"/>
              <a:defRPr sz="2000"/>
            </a:lvl3pPr>
            <a:lvl4pPr marL="731520" indent="-228600">
              <a:buFont typeface="Wingdings" panose="05000000000000000000" pitchFamily="2" charset="2"/>
              <a:buChar char="§"/>
              <a:defRPr sz="2000"/>
            </a:lvl4pPr>
            <a:lvl5pPr marL="1005840" indent="-228600">
              <a:buFont typeface="Arial" panose="020B0604020202020204" pitchFamily="34" charset="0"/>
              <a:buChar char="–"/>
              <a:defRPr sz="20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 name="Title 1"/>
          <p:cNvSpPr>
            <a:spLocks noGrp="1"/>
          </p:cNvSpPr>
          <p:nvPr>
            <p:ph type="title"/>
          </p:nvPr>
        </p:nvSpPr>
        <p:spPr/>
        <p:txBody>
          <a:bodyPr/>
          <a:lstStyle/>
          <a:p>
            <a:r>
              <a:rPr lang="en-US"/>
              <a:t>Click to edit Master title style</a:t>
            </a:r>
            <a:endParaRPr lang="en-US" dirty="0"/>
          </a:p>
        </p:txBody>
      </p:sp>
    </p:spTree>
    <p:extLst>
      <p:ext uri="{BB962C8B-B14F-4D97-AF65-F5344CB8AC3E}">
        <p14:creationId xmlns:p14="http://schemas.microsoft.com/office/powerpoint/2010/main" val="265710580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Four column shade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16" name="Text Placeholder 11"/>
          <p:cNvSpPr>
            <a:spLocks noGrp="1"/>
          </p:cNvSpPr>
          <p:nvPr>
            <p:ph type="body" sz="quarter" idx="18"/>
          </p:nvPr>
        </p:nvSpPr>
        <p:spPr>
          <a:xfrm>
            <a:off x="457200" y="1527175"/>
            <a:ext cx="2563495" cy="4460875"/>
          </a:xfrm>
          <a:solidFill>
            <a:srgbClr val="F4F4F4"/>
          </a:solidFill>
        </p:spPr>
        <p:txBody>
          <a:bodyPr lIns="182880" tIns="182880" rIns="91440" bIns="182880">
            <a:noAutofit/>
          </a:bodyPr>
          <a:lstStyle>
            <a:lvl1pPr marL="0" indent="0">
              <a:buNone/>
              <a:defRPr sz="2000" b="1"/>
            </a:lvl1pPr>
            <a:lvl2pPr marL="228600" indent="-228600">
              <a:buClr>
                <a:schemeClr val="tx2"/>
              </a:buClr>
              <a:buFont typeface="Wingdings" panose="05000000000000000000" pitchFamily="2" charset="2"/>
              <a:buChar char="§"/>
              <a:defRPr sz="2000"/>
            </a:lvl2pPr>
            <a:lvl3pPr marL="502920" indent="-228600">
              <a:buFont typeface="Arial" panose="020B0604020202020204" pitchFamily="34" charset="0"/>
              <a:buChar char="–"/>
              <a:defRPr sz="2000"/>
            </a:lvl3pPr>
            <a:lvl4pPr marL="731520" indent="-228600">
              <a:buFont typeface="Wingdings" panose="05000000000000000000" pitchFamily="2" charset="2"/>
              <a:buChar char="§"/>
              <a:defRPr sz="2000"/>
            </a:lvl4pPr>
            <a:lvl5pPr marL="1005840" indent="-228600">
              <a:buFont typeface="Arial" panose="020B0604020202020204" pitchFamily="34" charset="0"/>
              <a:buChar char="–"/>
              <a:defRPr sz="20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7" name="Text Placeholder 11"/>
          <p:cNvSpPr>
            <a:spLocks noGrp="1"/>
          </p:cNvSpPr>
          <p:nvPr>
            <p:ph type="body" sz="quarter" idx="19"/>
          </p:nvPr>
        </p:nvSpPr>
        <p:spPr>
          <a:xfrm>
            <a:off x="3363487" y="1527175"/>
            <a:ext cx="2563495" cy="4460875"/>
          </a:xfrm>
          <a:solidFill>
            <a:srgbClr val="F4F4F4"/>
          </a:solidFill>
        </p:spPr>
        <p:txBody>
          <a:bodyPr lIns="182880" tIns="182880" rIns="91440" bIns="182880">
            <a:noAutofit/>
          </a:bodyPr>
          <a:lstStyle>
            <a:lvl1pPr marL="0" indent="0">
              <a:buNone/>
              <a:defRPr sz="2000" b="1"/>
            </a:lvl1pPr>
            <a:lvl2pPr marL="228600" indent="-228600">
              <a:buClr>
                <a:schemeClr val="tx2"/>
              </a:buClr>
              <a:buFont typeface="Wingdings" panose="05000000000000000000" pitchFamily="2" charset="2"/>
              <a:buChar char="§"/>
              <a:defRPr sz="2000"/>
            </a:lvl2pPr>
            <a:lvl3pPr marL="502920" indent="-228600">
              <a:buFont typeface="Arial" panose="020B0604020202020204" pitchFamily="34" charset="0"/>
              <a:buChar char="–"/>
              <a:defRPr sz="2000"/>
            </a:lvl3pPr>
            <a:lvl4pPr marL="731520" indent="-228600">
              <a:buFont typeface="Wingdings" panose="05000000000000000000" pitchFamily="2" charset="2"/>
              <a:buChar char="§"/>
              <a:defRPr sz="2000"/>
            </a:lvl4pPr>
            <a:lvl5pPr marL="1005840" indent="-228600">
              <a:buFont typeface="Arial" panose="020B0604020202020204" pitchFamily="34" charset="0"/>
              <a:buChar char="–"/>
              <a:defRPr sz="20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8" name="Text Placeholder 11"/>
          <p:cNvSpPr>
            <a:spLocks noGrp="1"/>
          </p:cNvSpPr>
          <p:nvPr>
            <p:ph type="body" sz="quarter" idx="20"/>
          </p:nvPr>
        </p:nvSpPr>
        <p:spPr>
          <a:xfrm>
            <a:off x="6266602" y="1527175"/>
            <a:ext cx="2563495" cy="4460875"/>
          </a:xfrm>
          <a:solidFill>
            <a:srgbClr val="F4F4F4"/>
          </a:solidFill>
        </p:spPr>
        <p:txBody>
          <a:bodyPr lIns="182880" tIns="182880" rIns="91440" bIns="182880">
            <a:noAutofit/>
          </a:bodyPr>
          <a:lstStyle>
            <a:lvl1pPr marL="0" indent="0">
              <a:buNone/>
              <a:defRPr sz="2000" b="1"/>
            </a:lvl1pPr>
            <a:lvl2pPr marL="228600" indent="-228600">
              <a:buClr>
                <a:schemeClr val="tx2"/>
              </a:buClr>
              <a:buFont typeface="Wingdings" panose="05000000000000000000" pitchFamily="2" charset="2"/>
              <a:buChar char="§"/>
              <a:defRPr sz="2000"/>
            </a:lvl2pPr>
            <a:lvl3pPr marL="502920" indent="-228600">
              <a:buFont typeface="Arial" panose="020B0604020202020204" pitchFamily="34" charset="0"/>
              <a:buChar char="–"/>
              <a:defRPr sz="2000"/>
            </a:lvl3pPr>
            <a:lvl4pPr marL="731520" indent="-228600">
              <a:buFont typeface="Wingdings" panose="05000000000000000000" pitchFamily="2" charset="2"/>
              <a:buChar char="§"/>
              <a:defRPr sz="2000"/>
            </a:lvl4pPr>
            <a:lvl5pPr marL="1005840" indent="-228600">
              <a:buFont typeface="Arial" panose="020B0604020202020204" pitchFamily="34" charset="0"/>
              <a:buChar char="–"/>
              <a:defRPr sz="20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9" name="Text Placeholder 11"/>
          <p:cNvSpPr>
            <a:spLocks noGrp="1"/>
          </p:cNvSpPr>
          <p:nvPr>
            <p:ph type="body" sz="quarter" idx="21"/>
          </p:nvPr>
        </p:nvSpPr>
        <p:spPr>
          <a:xfrm>
            <a:off x="9166542" y="1527175"/>
            <a:ext cx="2563495" cy="4460875"/>
          </a:xfrm>
          <a:solidFill>
            <a:srgbClr val="F4F4F4"/>
          </a:solidFill>
        </p:spPr>
        <p:txBody>
          <a:bodyPr lIns="182880" tIns="182880" rIns="91440" bIns="182880">
            <a:noAutofit/>
          </a:bodyPr>
          <a:lstStyle>
            <a:lvl1pPr marL="0" indent="0">
              <a:buNone/>
              <a:defRPr sz="2000" b="1"/>
            </a:lvl1pPr>
            <a:lvl2pPr marL="228600" indent="-228600">
              <a:buClr>
                <a:schemeClr val="tx2"/>
              </a:buClr>
              <a:buFont typeface="Wingdings" panose="05000000000000000000" pitchFamily="2" charset="2"/>
              <a:buChar char="§"/>
              <a:defRPr sz="2000"/>
            </a:lvl2pPr>
            <a:lvl3pPr marL="502920" indent="-228600">
              <a:buFont typeface="Arial" panose="020B0604020202020204" pitchFamily="34" charset="0"/>
              <a:buChar char="–"/>
              <a:defRPr sz="2000"/>
            </a:lvl3pPr>
            <a:lvl4pPr marL="731520" indent="-228600">
              <a:buFont typeface="Wingdings" panose="05000000000000000000" pitchFamily="2" charset="2"/>
              <a:buChar char="§"/>
              <a:defRPr sz="2000"/>
            </a:lvl4pPr>
            <a:lvl5pPr marL="1005840" indent="-228600">
              <a:buFont typeface="Arial" panose="020B0604020202020204" pitchFamily="34" charset="0"/>
              <a:buChar char="–"/>
              <a:defRPr sz="20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192147065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Divider Slide">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3273EB3B-0AE2-7A48-BF35-D1CF1DB27874}"/>
              </a:ext>
            </a:extLst>
          </p:cNvPr>
          <p:cNvSpPr/>
          <p:nvPr userDrawn="1"/>
        </p:nvSpPr>
        <p:spPr bwMode="ltGray">
          <a:xfrm>
            <a:off x="7140899" y="1354039"/>
            <a:ext cx="5051100" cy="3286926"/>
          </a:xfrm>
          <a:prstGeom prst="rect">
            <a:avLst/>
          </a:prstGeom>
          <a:solidFill>
            <a:schemeClr val="accent1"/>
          </a:solidFill>
          <a:ln w="12700" cap="flat" cmpd="sng" algn="ctr">
            <a:noFill/>
            <a:prstDash val="solid"/>
            <a:round/>
            <a:headEnd type="none" w="med" len="med"/>
            <a:tailEnd type="none" w="med" len="med"/>
          </a:ln>
          <a:effectLst/>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dirty="0">
              <a:ln>
                <a:noFill/>
              </a:ln>
              <a:solidFill>
                <a:schemeClr val="bg1"/>
              </a:solidFill>
              <a:effectLst/>
              <a:latin typeface="Arial" charset="0"/>
            </a:endParaRPr>
          </a:p>
        </p:txBody>
      </p:sp>
      <p:sp>
        <p:nvSpPr>
          <p:cNvPr id="13" name="Title 5">
            <a:extLst>
              <a:ext uri="{FF2B5EF4-FFF2-40B4-BE49-F238E27FC236}">
                <a16:creationId xmlns:a16="http://schemas.microsoft.com/office/drawing/2014/main" id="{73370145-84B9-6A4C-AABF-9DA2C2415A28}"/>
              </a:ext>
            </a:extLst>
          </p:cNvPr>
          <p:cNvSpPr>
            <a:spLocks noGrp="1"/>
          </p:cNvSpPr>
          <p:nvPr>
            <p:ph type="title"/>
          </p:nvPr>
        </p:nvSpPr>
        <p:spPr>
          <a:xfrm>
            <a:off x="2055247" y="1527176"/>
            <a:ext cx="4906765" cy="2937249"/>
          </a:xfrm>
        </p:spPr>
        <p:txBody>
          <a:bodyPr vert="horz" lIns="0" tIns="0" rIns="0" bIns="0" rtlCol="0" anchor="ctr">
            <a:noAutofit/>
          </a:bodyPr>
          <a:lstStyle>
            <a:lvl1pPr>
              <a:lnSpc>
                <a:spcPct val="100000"/>
              </a:lnSpc>
              <a:defRPr lang="en-US" sz="3200" b="0">
                <a:solidFill>
                  <a:srgbClr val="002856"/>
                </a:solidFill>
                <a:latin typeface="+mj-lt"/>
                <a:ea typeface="+mn-ea"/>
                <a:cs typeface="Arial Black" panose="020B0604020202020204" pitchFamily="34" charset="0"/>
              </a:defRPr>
            </a:lvl1pPr>
          </a:lstStyle>
          <a:p>
            <a:pPr lvl="0">
              <a:spcBef>
                <a:spcPts val="0"/>
              </a:spcBef>
              <a:buClr>
                <a:schemeClr val="tx1"/>
              </a:buClr>
              <a:buSzPct val="90000"/>
              <a:buFont typeface="Wingdings" panose="05000000000000000000" pitchFamily="2" charset="2"/>
              <a:buNone/>
            </a:pPr>
            <a:r>
              <a:rPr lang="en-US"/>
              <a:t>Click to edit Master title style</a:t>
            </a:r>
            <a:endParaRPr lang="en-US" dirty="0"/>
          </a:p>
        </p:txBody>
      </p:sp>
      <p:sp>
        <p:nvSpPr>
          <p:cNvPr id="14" name="Rectangle 13">
            <a:extLst>
              <a:ext uri="{FF2B5EF4-FFF2-40B4-BE49-F238E27FC236}">
                <a16:creationId xmlns:a16="http://schemas.microsoft.com/office/drawing/2014/main" id="{D3C73678-BC25-BB4A-A678-83DD136C7174}"/>
              </a:ext>
            </a:extLst>
          </p:cNvPr>
          <p:cNvSpPr/>
          <p:nvPr userDrawn="1"/>
        </p:nvSpPr>
        <p:spPr bwMode="ltGray">
          <a:xfrm>
            <a:off x="-2" y="1354039"/>
            <a:ext cx="1753954" cy="3286926"/>
          </a:xfrm>
          <a:prstGeom prst="rect">
            <a:avLst/>
          </a:prstGeom>
          <a:solidFill>
            <a:schemeClr val="accent1"/>
          </a:solidFill>
          <a:ln w="12700" cap="flat" cmpd="sng" algn="ctr">
            <a:noFill/>
            <a:prstDash val="solid"/>
            <a:round/>
            <a:headEnd type="none" w="med" len="med"/>
            <a:tailEnd type="none" w="med" len="med"/>
          </a:ln>
          <a:effectLst/>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dirty="0">
              <a:ln>
                <a:noFill/>
              </a:ln>
              <a:solidFill>
                <a:schemeClr val="bg1"/>
              </a:solidFill>
              <a:effectLst/>
              <a:latin typeface="Arial" charset="0"/>
            </a:endParaRPr>
          </a:p>
        </p:txBody>
      </p:sp>
    </p:spTree>
    <p:extLst>
      <p:ext uri="{BB962C8B-B14F-4D97-AF65-F5344CB8AC3E}">
        <p14:creationId xmlns:p14="http://schemas.microsoft.com/office/powerpoint/2010/main" val="129542614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Divider W1_Sky">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F8367EBE-ACE4-6A4A-8194-81828A72B691}"/>
              </a:ext>
            </a:extLst>
          </p:cNvPr>
          <p:cNvSpPr/>
          <p:nvPr userDrawn="1"/>
        </p:nvSpPr>
        <p:spPr bwMode="ltGray">
          <a:xfrm>
            <a:off x="7140899" y="1354039"/>
            <a:ext cx="5051100" cy="3286926"/>
          </a:xfrm>
          <a:prstGeom prst="rect">
            <a:avLst/>
          </a:prstGeom>
          <a:solidFill>
            <a:schemeClr val="accent4"/>
          </a:solidFill>
          <a:ln w="12700" cap="flat" cmpd="sng" algn="ctr">
            <a:noFill/>
            <a:prstDash val="solid"/>
            <a:round/>
            <a:headEnd type="none" w="med" len="med"/>
            <a:tailEnd type="none" w="med" len="med"/>
          </a:ln>
          <a:effectLst/>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dirty="0">
              <a:ln>
                <a:noFill/>
              </a:ln>
              <a:solidFill>
                <a:schemeClr val="bg1"/>
              </a:solidFill>
              <a:effectLst/>
              <a:latin typeface="Arial" charset="0"/>
            </a:endParaRPr>
          </a:p>
        </p:txBody>
      </p:sp>
      <p:sp>
        <p:nvSpPr>
          <p:cNvPr id="6" name="Rectangle 5">
            <a:extLst>
              <a:ext uri="{FF2B5EF4-FFF2-40B4-BE49-F238E27FC236}">
                <a16:creationId xmlns:a16="http://schemas.microsoft.com/office/drawing/2014/main" id="{433B9AE8-D471-4240-AAF9-7F4A822FF5B3}"/>
              </a:ext>
            </a:extLst>
          </p:cNvPr>
          <p:cNvSpPr/>
          <p:nvPr userDrawn="1"/>
        </p:nvSpPr>
        <p:spPr bwMode="ltGray">
          <a:xfrm>
            <a:off x="-2" y="1354039"/>
            <a:ext cx="1753954" cy="3286926"/>
          </a:xfrm>
          <a:prstGeom prst="rect">
            <a:avLst/>
          </a:prstGeom>
          <a:solidFill>
            <a:schemeClr val="accent4"/>
          </a:solidFill>
          <a:ln w="12700" cap="flat" cmpd="sng" algn="ctr">
            <a:noFill/>
            <a:prstDash val="solid"/>
            <a:round/>
            <a:headEnd type="none" w="med" len="med"/>
            <a:tailEnd type="none" w="med" len="med"/>
          </a:ln>
          <a:effectLst/>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dirty="0">
              <a:ln>
                <a:noFill/>
              </a:ln>
              <a:solidFill>
                <a:schemeClr val="bg1"/>
              </a:solidFill>
              <a:effectLst/>
              <a:latin typeface="Arial" charset="0"/>
            </a:endParaRPr>
          </a:p>
        </p:txBody>
      </p:sp>
      <p:sp>
        <p:nvSpPr>
          <p:cNvPr id="7" name="Title 5">
            <a:extLst>
              <a:ext uri="{FF2B5EF4-FFF2-40B4-BE49-F238E27FC236}">
                <a16:creationId xmlns:a16="http://schemas.microsoft.com/office/drawing/2014/main" id="{BA38D267-B215-E146-94C8-2EA867ED1E60}"/>
              </a:ext>
            </a:extLst>
          </p:cNvPr>
          <p:cNvSpPr>
            <a:spLocks noGrp="1"/>
          </p:cNvSpPr>
          <p:nvPr>
            <p:ph type="title"/>
          </p:nvPr>
        </p:nvSpPr>
        <p:spPr>
          <a:xfrm>
            <a:off x="2055247" y="1527176"/>
            <a:ext cx="4906765" cy="2937249"/>
          </a:xfrm>
        </p:spPr>
        <p:txBody>
          <a:bodyPr vert="horz" lIns="0" tIns="0" rIns="0" bIns="0" rtlCol="0" anchor="ctr">
            <a:noAutofit/>
          </a:bodyPr>
          <a:lstStyle>
            <a:lvl1pPr>
              <a:lnSpc>
                <a:spcPct val="100000"/>
              </a:lnSpc>
              <a:defRPr lang="en-US" sz="3200" b="0">
                <a:solidFill>
                  <a:schemeClr val="accent1"/>
                </a:solidFill>
                <a:latin typeface="+mj-lt"/>
                <a:ea typeface="+mn-ea"/>
                <a:cs typeface="Arial Black" panose="020B0604020202020204" pitchFamily="34" charset="0"/>
              </a:defRPr>
            </a:lvl1pPr>
          </a:lstStyle>
          <a:p>
            <a:pPr lvl="0">
              <a:spcBef>
                <a:spcPts val="0"/>
              </a:spcBef>
              <a:buClr>
                <a:schemeClr val="tx1"/>
              </a:buClr>
              <a:buSzPct val="90000"/>
              <a:buFont typeface="Wingdings" panose="05000000000000000000" pitchFamily="2" charset="2"/>
              <a:buNone/>
            </a:pPr>
            <a:r>
              <a:rPr lang="en-US"/>
              <a:t>Click to edit Master title style</a:t>
            </a:r>
            <a:endParaRPr lang="en-US" dirty="0"/>
          </a:p>
        </p:txBody>
      </p:sp>
    </p:spTree>
    <p:extLst>
      <p:ext uri="{BB962C8B-B14F-4D97-AF65-F5344CB8AC3E}">
        <p14:creationId xmlns:p14="http://schemas.microsoft.com/office/powerpoint/2010/main" val="188874791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Quote">
    <p:spTree>
      <p:nvGrpSpPr>
        <p:cNvPr id="1" name=""/>
        <p:cNvGrpSpPr/>
        <p:nvPr/>
      </p:nvGrpSpPr>
      <p:grpSpPr>
        <a:xfrm>
          <a:off x="0" y="0"/>
          <a:ext cx="0" cy="0"/>
          <a:chOff x="0" y="0"/>
          <a:chExt cx="0" cy="0"/>
        </a:xfrm>
      </p:grpSpPr>
      <p:sp>
        <p:nvSpPr>
          <p:cNvPr id="3" name="Title 2"/>
          <p:cNvSpPr>
            <a:spLocks noGrp="1"/>
          </p:cNvSpPr>
          <p:nvPr>
            <p:ph type="title" hasCustomPrompt="1"/>
          </p:nvPr>
        </p:nvSpPr>
        <p:spPr>
          <a:xfrm>
            <a:off x="1167116" y="920688"/>
            <a:ext cx="7842706" cy="4640295"/>
          </a:xfrm>
        </p:spPr>
        <p:txBody>
          <a:bodyPr anchor="ctr" anchorCtr="0"/>
          <a:lstStyle>
            <a:lvl1pPr marL="228600" indent="-228600">
              <a:lnSpc>
                <a:spcPct val="100000"/>
              </a:lnSpc>
              <a:defRPr/>
            </a:lvl1pPr>
          </a:lstStyle>
          <a:p>
            <a:r>
              <a:rPr lang="en-US" dirty="0"/>
              <a:t>“Quote placeholder Lorem ipsum dolor sit </a:t>
            </a:r>
            <a:r>
              <a:rPr lang="en-US" dirty="0" err="1"/>
              <a:t>amet</a:t>
            </a:r>
            <a:r>
              <a:rPr lang="en-US" dirty="0"/>
              <a:t>, </a:t>
            </a:r>
            <a:r>
              <a:rPr lang="en-US" dirty="0" err="1"/>
              <a:t>conse</a:t>
            </a:r>
            <a:r>
              <a:rPr lang="en-US" dirty="0"/>
              <a:t> </a:t>
            </a:r>
            <a:r>
              <a:rPr lang="en-US" dirty="0" err="1"/>
              <a:t>ctet</a:t>
            </a:r>
            <a:r>
              <a:rPr lang="en-US" dirty="0"/>
              <a:t> ur </a:t>
            </a:r>
            <a:r>
              <a:rPr lang="en-US" dirty="0" err="1"/>
              <a:t>adipiscing</a:t>
            </a:r>
            <a:r>
              <a:rPr lang="en-US" dirty="0"/>
              <a:t> </a:t>
            </a:r>
            <a:r>
              <a:rPr lang="en-US" dirty="0" err="1"/>
              <a:t>elit</a:t>
            </a:r>
            <a:r>
              <a:rPr lang="en-US" dirty="0"/>
              <a:t>. </a:t>
            </a:r>
            <a:r>
              <a:rPr lang="en-US" dirty="0" err="1"/>
              <a:t>Mauris</a:t>
            </a:r>
            <a:r>
              <a:rPr lang="en-US" dirty="0"/>
              <a:t> </a:t>
            </a:r>
            <a:r>
              <a:rPr lang="en-US" dirty="0" err="1"/>
              <a:t>accum</a:t>
            </a:r>
            <a:r>
              <a:rPr lang="en-US" dirty="0"/>
              <a:t> san </a:t>
            </a:r>
            <a:r>
              <a:rPr lang="en-US" dirty="0" err="1"/>
              <a:t>urna</a:t>
            </a:r>
            <a:r>
              <a:rPr lang="en-US" dirty="0"/>
              <a:t>. </a:t>
            </a:r>
            <a:r>
              <a:rPr lang="en-US" dirty="0" err="1"/>
              <a:t>Sus</a:t>
            </a:r>
            <a:r>
              <a:rPr lang="en-US" dirty="0"/>
              <a:t> </a:t>
            </a:r>
            <a:r>
              <a:rPr lang="en-US" dirty="0" err="1"/>
              <a:t>pendisse</a:t>
            </a:r>
            <a:r>
              <a:rPr lang="en-US" dirty="0"/>
              <a:t> </a:t>
            </a:r>
            <a:r>
              <a:rPr lang="en-US" dirty="0" err="1"/>
              <a:t>sem</a:t>
            </a:r>
            <a:r>
              <a:rPr lang="en-US" dirty="0"/>
              <a:t> per semper </a:t>
            </a:r>
            <a:r>
              <a:rPr lang="en-US" dirty="0" err="1"/>
              <a:t>commodo</a:t>
            </a:r>
            <a:r>
              <a:rPr lang="en-US" dirty="0"/>
              <a:t>.”</a:t>
            </a:r>
          </a:p>
        </p:txBody>
      </p:sp>
      <p:sp>
        <p:nvSpPr>
          <p:cNvPr id="15" name="Rectangle 14"/>
          <p:cNvSpPr>
            <a:spLocks noChangeAspect="1"/>
          </p:cNvSpPr>
          <p:nvPr userDrawn="1"/>
        </p:nvSpPr>
        <p:spPr bwMode="ltGray">
          <a:xfrm>
            <a:off x="474077" y="920687"/>
            <a:ext cx="246952" cy="5065776"/>
          </a:xfrm>
          <a:prstGeom prst="rect">
            <a:avLst/>
          </a:prstGeom>
          <a:solidFill>
            <a:schemeClr val="accent1"/>
          </a:solidFill>
          <a:ln w="12700" cap="flat" cmpd="sng" algn="ctr">
            <a:noFill/>
            <a:prstDash val="solid"/>
            <a:round/>
            <a:headEnd type="none" w="med" len="med"/>
            <a:tailEnd type="none" w="med" len="med"/>
          </a:ln>
          <a:effectLst/>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dirty="0">
              <a:ln>
                <a:noFill/>
              </a:ln>
              <a:solidFill>
                <a:schemeClr val="bg1"/>
              </a:solidFill>
              <a:effectLst/>
              <a:latin typeface="Arial" charset="0"/>
            </a:endParaRPr>
          </a:p>
        </p:txBody>
      </p:sp>
      <p:sp>
        <p:nvSpPr>
          <p:cNvPr id="2" name="Rectangle 1"/>
          <p:cNvSpPr>
            <a:spLocks noChangeAspect="1"/>
          </p:cNvSpPr>
          <p:nvPr userDrawn="1"/>
        </p:nvSpPr>
        <p:spPr bwMode="ltGray">
          <a:xfrm>
            <a:off x="9422804" y="920687"/>
            <a:ext cx="246952" cy="5065776"/>
          </a:xfrm>
          <a:prstGeom prst="rect">
            <a:avLst/>
          </a:prstGeom>
          <a:solidFill>
            <a:schemeClr val="accent1"/>
          </a:solidFill>
          <a:ln w="12700" cap="flat" cmpd="sng" algn="ctr">
            <a:noFill/>
            <a:prstDash val="solid"/>
            <a:round/>
            <a:headEnd type="none" w="med" len="med"/>
            <a:tailEnd type="none" w="med" len="med"/>
          </a:ln>
          <a:effectLst/>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dirty="0">
              <a:ln>
                <a:noFill/>
              </a:ln>
              <a:solidFill>
                <a:schemeClr val="bg1"/>
              </a:solidFill>
              <a:effectLst/>
              <a:latin typeface="Arial" charset="0"/>
            </a:endParaRPr>
          </a:p>
        </p:txBody>
      </p:sp>
      <p:sp>
        <p:nvSpPr>
          <p:cNvPr id="12" name="Text Placeholder 11">
            <a:extLst>
              <a:ext uri="{FF2B5EF4-FFF2-40B4-BE49-F238E27FC236}">
                <a16:creationId xmlns:a16="http://schemas.microsoft.com/office/drawing/2014/main" id="{5B6CBD6E-4EFD-3A43-940F-8E12AD0605A8}"/>
              </a:ext>
            </a:extLst>
          </p:cNvPr>
          <p:cNvSpPr>
            <a:spLocks noGrp="1"/>
          </p:cNvSpPr>
          <p:nvPr>
            <p:ph type="body" sz="quarter" idx="11" hasCustomPrompt="1"/>
          </p:nvPr>
        </p:nvSpPr>
        <p:spPr>
          <a:xfrm>
            <a:off x="1167117" y="5583239"/>
            <a:ext cx="7842704" cy="403225"/>
          </a:xfrm>
        </p:spPr>
        <p:txBody>
          <a:bodyPr/>
          <a:lstStyle>
            <a:lvl1pPr marL="0" indent="0">
              <a:buNone/>
              <a:defRPr sz="1400">
                <a:solidFill>
                  <a:schemeClr val="tx1"/>
                </a:solidFill>
              </a:defRPr>
            </a:lvl1pPr>
          </a:lstStyle>
          <a:p>
            <a:pPr lvl="0"/>
            <a:r>
              <a:rPr lang="en-US" sz="1400" dirty="0"/>
              <a:t>Quote attribution placeholder</a:t>
            </a:r>
            <a:endParaRPr lang="en-US" dirty="0"/>
          </a:p>
        </p:txBody>
      </p:sp>
    </p:spTree>
    <p:extLst>
      <p:ext uri="{BB962C8B-B14F-4D97-AF65-F5344CB8AC3E}">
        <p14:creationId xmlns:p14="http://schemas.microsoft.com/office/powerpoint/2010/main" val="417568027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Quote W1_Sky">
    <p:spTree>
      <p:nvGrpSpPr>
        <p:cNvPr id="1" name=""/>
        <p:cNvGrpSpPr/>
        <p:nvPr/>
      </p:nvGrpSpPr>
      <p:grpSpPr>
        <a:xfrm>
          <a:off x="0" y="0"/>
          <a:ext cx="0" cy="0"/>
          <a:chOff x="0" y="0"/>
          <a:chExt cx="0" cy="0"/>
        </a:xfrm>
      </p:grpSpPr>
      <p:sp>
        <p:nvSpPr>
          <p:cNvPr id="3" name="Title 2"/>
          <p:cNvSpPr>
            <a:spLocks noGrp="1"/>
          </p:cNvSpPr>
          <p:nvPr>
            <p:ph type="title" hasCustomPrompt="1"/>
          </p:nvPr>
        </p:nvSpPr>
        <p:spPr>
          <a:xfrm>
            <a:off x="1167116" y="920688"/>
            <a:ext cx="7842706" cy="4640295"/>
          </a:xfrm>
        </p:spPr>
        <p:txBody>
          <a:bodyPr anchor="ctr" anchorCtr="0"/>
          <a:lstStyle>
            <a:lvl1pPr marL="228600" indent="-228600">
              <a:lnSpc>
                <a:spcPct val="100000"/>
              </a:lnSpc>
              <a:defRPr/>
            </a:lvl1pPr>
          </a:lstStyle>
          <a:p>
            <a:r>
              <a:rPr lang="en-US" dirty="0"/>
              <a:t>“Quote placeholder Lorem ipsum dolor sit </a:t>
            </a:r>
            <a:r>
              <a:rPr lang="en-US" dirty="0" err="1"/>
              <a:t>amet</a:t>
            </a:r>
            <a:r>
              <a:rPr lang="en-US" dirty="0"/>
              <a:t>, </a:t>
            </a:r>
            <a:r>
              <a:rPr lang="en-US" dirty="0" err="1"/>
              <a:t>conse</a:t>
            </a:r>
            <a:r>
              <a:rPr lang="en-US" dirty="0"/>
              <a:t> </a:t>
            </a:r>
            <a:r>
              <a:rPr lang="en-US" dirty="0" err="1"/>
              <a:t>ctet</a:t>
            </a:r>
            <a:r>
              <a:rPr lang="en-US" dirty="0"/>
              <a:t> ur </a:t>
            </a:r>
            <a:r>
              <a:rPr lang="en-US" dirty="0" err="1"/>
              <a:t>adipiscing</a:t>
            </a:r>
            <a:r>
              <a:rPr lang="en-US" dirty="0"/>
              <a:t> </a:t>
            </a:r>
            <a:r>
              <a:rPr lang="en-US" dirty="0" err="1"/>
              <a:t>elit</a:t>
            </a:r>
            <a:r>
              <a:rPr lang="en-US" dirty="0"/>
              <a:t>. </a:t>
            </a:r>
            <a:r>
              <a:rPr lang="en-US" dirty="0" err="1"/>
              <a:t>Mauris</a:t>
            </a:r>
            <a:r>
              <a:rPr lang="en-US" dirty="0"/>
              <a:t> </a:t>
            </a:r>
            <a:r>
              <a:rPr lang="en-US" dirty="0" err="1"/>
              <a:t>accum</a:t>
            </a:r>
            <a:r>
              <a:rPr lang="en-US" dirty="0"/>
              <a:t> san </a:t>
            </a:r>
            <a:r>
              <a:rPr lang="en-US" dirty="0" err="1"/>
              <a:t>urna</a:t>
            </a:r>
            <a:r>
              <a:rPr lang="en-US" dirty="0"/>
              <a:t>. </a:t>
            </a:r>
            <a:r>
              <a:rPr lang="en-US" dirty="0" err="1"/>
              <a:t>Sus</a:t>
            </a:r>
            <a:r>
              <a:rPr lang="en-US" dirty="0"/>
              <a:t> </a:t>
            </a:r>
            <a:r>
              <a:rPr lang="en-US" dirty="0" err="1"/>
              <a:t>pendisse</a:t>
            </a:r>
            <a:r>
              <a:rPr lang="en-US" dirty="0"/>
              <a:t> </a:t>
            </a:r>
            <a:r>
              <a:rPr lang="en-US" dirty="0" err="1"/>
              <a:t>sem</a:t>
            </a:r>
            <a:r>
              <a:rPr lang="en-US" dirty="0"/>
              <a:t> per semper </a:t>
            </a:r>
            <a:r>
              <a:rPr lang="en-US" dirty="0" err="1"/>
              <a:t>commodo</a:t>
            </a:r>
            <a:r>
              <a:rPr lang="en-US" dirty="0"/>
              <a:t>.”</a:t>
            </a:r>
          </a:p>
        </p:txBody>
      </p:sp>
      <p:sp>
        <p:nvSpPr>
          <p:cNvPr id="15" name="Rectangle 14"/>
          <p:cNvSpPr>
            <a:spLocks noChangeAspect="1"/>
          </p:cNvSpPr>
          <p:nvPr userDrawn="1"/>
        </p:nvSpPr>
        <p:spPr bwMode="auto">
          <a:xfrm>
            <a:off x="474077" y="920687"/>
            <a:ext cx="246952" cy="5065776"/>
          </a:xfrm>
          <a:prstGeom prst="rect">
            <a:avLst/>
          </a:prstGeom>
          <a:solidFill>
            <a:schemeClr val="accent4"/>
          </a:solidFill>
          <a:ln w="12700" cap="flat" cmpd="sng" algn="ctr">
            <a:noFill/>
            <a:prstDash val="solid"/>
            <a:round/>
            <a:headEnd type="none" w="med" len="med"/>
            <a:tailEnd type="none" w="med" len="med"/>
          </a:ln>
          <a:effectLst/>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dirty="0">
              <a:ln>
                <a:noFill/>
              </a:ln>
              <a:solidFill>
                <a:schemeClr val="bg1"/>
              </a:solidFill>
              <a:effectLst/>
              <a:latin typeface="Arial" charset="0"/>
            </a:endParaRPr>
          </a:p>
        </p:txBody>
      </p:sp>
      <p:sp>
        <p:nvSpPr>
          <p:cNvPr id="2" name="Rectangle 1"/>
          <p:cNvSpPr>
            <a:spLocks noChangeAspect="1"/>
          </p:cNvSpPr>
          <p:nvPr userDrawn="1"/>
        </p:nvSpPr>
        <p:spPr bwMode="auto">
          <a:xfrm>
            <a:off x="9422804" y="920687"/>
            <a:ext cx="246952" cy="5065776"/>
          </a:xfrm>
          <a:prstGeom prst="rect">
            <a:avLst/>
          </a:prstGeom>
          <a:solidFill>
            <a:schemeClr val="accent4"/>
          </a:solidFill>
          <a:ln w="12700" cap="flat" cmpd="sng" algn="ctr">
            <a:noFill/>
            <a:prstDash val="solid"/>
            <a:round/>
            <a:headEnd type="none" w="med" len="med"/>
            <a:tailEnd type="none" w="med" len="med"/>
          </a:ln>
          <a:effectLst/>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dirty="0">
              <a:ln>
                <a:noFill/>
              </a:ln>
              <a:solidFill>
                <a:schemeClr val="bg1"/>
              </a:solidFill>
              <a:effectLst/>
              <a:latin typeface="Arial" charset="0"/>
            </a:endParaRPr>
          </a:p>
        </p:txBody>
      </p:sp>
      <p:sp>
        <p:nvSpPr>
          <p:cNvPr id="12" name="Text Placeholder 11">
            <a:extLst>
              <a:ext uri="{FF2B5EF4-FFF2-40B4-BE49-F238E27FC236}">
                <a16:creationId xmlns:a16="http://schemas.microsoft.com/office/drawing/2014/main" id="{5B6CBD6E-4EFD-3A43-940F-8E12AD0605A8}"/>
              </a:ext>
            </a:extLst>
          </p:cNvPr>
          <p:cNvSpPr>
            <a:spLocks noGrp="1"/>
          </p:cNvSpPr>
          <p:nvPr>
            <p:ph type="body" sz="quarter" idx="11" hasCustomPrompt="1"/>
          </p:nvPr>
        </p:nvSpPr>
        <p:spPr>
          <a:xfrm>
            <a:off x="1167117" y="5583239"/>
            <a:ext cx="7842704" cy="403225"/>
          </a:xfrm>
        </p:spPr>
        <p:txBody>
          <a:bodyPr/>
          <a:lstStyle>
            <a:lvl1pPr marL="0" indent="0">
              <a:buNone/>
              <a:defRPr sz="1400">
                <a:solidFill>
                  <a:schemeClr val="tx1"/>
                </a:solidFill>
              </a:defRPr>
            </a:lvl1pPr>
          </a:lstStyle>
          <a:p>
            <a:pPr lvl="0"/>
            <a:r>
              <a:rPr lang="en-US" sz="1400" dirty="0"/>
              <a:t>Quote attribution placeholder</a:t>
            </a:r>
            <a:endParaRPr lang="en-US" dirty="0"/>
          </a:p>
        </p:txBody>
      </p:sp>
    </p:spTree>
    <p:extLst>
      <p:ext uri="{BB962C8B-B14F-4D97-AF65-F5344CB8AC3E}">
        <p14:creationId xmlns:p14="http://schemas.microsoft.com/office/powerpoint/2010/main" val="335531975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Quote with photo">
    <p:spTree>
      <p:nvGrpSpPr>
        <p:cNvPr id="1" name=""/>
        <p:cNvGrpSpPr/>
        <p:nvPr/>
      </p:nvGrpSpPr>
      <p:grpSpPr>
        <a:xfrm>
          <a:off x="0" y="0"/>
          <a:ext cx="0" cy="0"/>
          <a:chOff x="0" y="0"/>
          <a:chExt cx="0" cy="0"/>
        </a:xfrm>
      </p:grpSpPr>
      <p:sp>
        <p:nvSpPr>
          <p:cNvPr id="3" name="Picture Placeholder 2">
            <a:extLst>
              <a:ext uri="{FF2B5EF4-FFF2-40B4-BE49-F238E27FC236}">
                <a16:creationId xmlns:a16="http://schemas.microsoft.com/office/drawing/2014/main" id="{B80F6528-EE68-E547-B691-7520BAE19AE6}"/>
              </a:ext>
            </a:extLst>
          </p:cNvPr>
          <p:cNvSpPr>
            <a:spLocks noGrp="1"/>
          </p:cNvSpPr>
          <p:nvPr>
            <p:ph type="pic" sz="quarter" idx="11"/>
          </p:nvPr>
        </p:nvSpPr>
        <p:spPr>
          <a:xfrm>
            <a:off x="7043912" y="1343025"/>
            <a:ext cx="4689182" cy="4298950"/>
          </a:xfrm>
        </p:spPr>
        <p:txBody>
          <a:bodyPr/>
          <a:lstStyle/>
          <a:p>
            <a:r>
              <a:rPr lang="en-US"/>
              <a:t>Click icon to add picture</a:t>
            </a:r>
            <a:endParaRPr lang="en-US" dirty="0"/>
          </a:p>
        </p:txBody>
      </p:sp>
      <p:sp>
        <p:nvSpPr>
          <p:cNvPr id="17" name="Text Placeholder 11">
            <a:extLst>
              <a:ext uri="{FF2B5EF4-FFF2-40B4-BE49-F238E27FC236}">
                <a16:creationId xmlns:a16="http://schemas.microsoft.com/office/drawing/2014/main" id="{88A909D5-54FC-434E-A562-A62EE938E1A0}"/>
              </a:ext>
            </a:extLst>
          </p:cNvPr>
          <p:cNvSpPr>
            <a:spLocks noGrp="1"/>
          </p:cNvSpPr>
          <p:nvPr>
            <p:ph type="body" sz="quarter" idx="12" hasCustomPrompt="1"/>
          </p:nvPr>
        </p:nvSpPr>
        <p:spPr>
          <a:xfrm>
            <a:off x="1092084" y="5469731"/>
            <a:ext cx="4962768" cy="344489"/>
          </a:xfrm>
        </p:spPr>
        <p:txBody>
          <a:bodyPr/>
          <a:lstStyle>
            <a:lvl1pPr marL="0" indent="0">
              <a:buNone/>
              <a:defRPr sz="1400">
                <a:solidFill>
                  <a:schemeClr val="tx1"/>
                </a:solidFill>
              </a:defRPr>
            </a:lvl1pPr>
          </a:lstStyle>
          <a:p>
            <a:pPr lvl="0"/>
            <a:r>
              <a:rPr lang="en-US" sz="1400" dirty="0"/>
              <a:t>Quote attribution placeholder</a:t>
            </a:r>
            <a:endParaRPr lang="en-US" dirty="0"/>
          </a:p>
        </p:txBody>
      </p:sp>
      <p:sp>
        <p:nvSpPr>
          <p:cNvPr id="13" name="Title 2"/>
          <p:cNvSpPr>
            <a:spLocks noGrp="1"/>
          </p:cNvSpPr>
          <p:nvPr>
            <p:ph type="title" hasCustomPrompt="1"/>
          </p:nvPr>
        </p:nvSpPr>
        <p:spPr>
          <a:xfrm>
            <a:off x="1092085" y="923926"/>
            <a:ext cx="4962768" cy="4545804"/>
          </a:xfrm>
        </p:spPr>
        <p:txBody>
          <a:bodyPr anchor="ctr" anchorCtr="0"/>
          <a:lstStyle>
            <a:lvl1pPr marL="228600" indent="-228600">
              <a:lnSpc>
                <a:spcPct val="100000"/>
              </a:lnSpc>
              <a:defRPr/>
            </a:lvl1pPr>
          </a:lstStyle>
          <a:p>
            <a:r>
              <a:rPr lang="en-US" dirty="0"/>
              <a:t>“Quote placeholder Lorem ipsum dolor sit </a:t>
            </a:r>
            <a:r>
              <a:rPr lang="en-US" dirty="0" err="1"/>
              <a:t>amet</a:t>
            </a:r>
            <a:r>
              <a:rPr lang="en-US" dirty="0"/>
              <a:t>, </a:t>
            </a:r>
            <a:r>
              <a:rPr lang="en-US" dirty="0" err="1"/>
              <a:t>conse</a:t>
            </a:r>
            <a:r>
              <a:rPr lang="en-US" dirty="0"/>
              <a:t> </a:t>
            </a:r>
            <a:r>
              <a:rPr lang="en-US" dirty="0" err="1"/>
              <a:t>ctet</a:t>
            </a:r>
            <a:r>
              <a:rPr lang="en-US" dirty="0"/>
              <a:t> ur </a:t>
            </a:r>
            <a:r>
              <a:rPr lang="en-US" dirty="0" err="1"/>
              <a:t>adipiscing</a:t>
            </a:r>
            <a:r>
              <a:rPr lang="en-US" dirty="0"/>
              <a:t> </a:t>
            </a:r>
            <a:r>
              <a:rPr lang="en-US" dirty="0" err="1"/>
              <a:t>elit</a:t>
            </a:r>
            <a:r>
              <a:rPr lang="en-US" dirty="0"/>
              <a:t>. </a:t>
            </a:r>
            <a:r>
              <a:rPr lang="en-US" dirty="0" err="1"/>
              <a:t>Mauris</a:t>
            </a:r>
            <a:r>
              <a:rPr lang="en-US" dirty="0"/>
              <a:t> </a:t>
            </a:r>
            <a:r>
              <a:rPr lang="en-US" dirty="0" err="1"/>
              <a:t>accum</a:t>
            </a:r>
            <a:r>
              <a:rPr lang="en-US" dirty="0"/>
              <a:t> san </a:t>
            </a:r>
            <a:r>
              <a:rPr lang="en-US" dirty="0" err="1"/>
              <a:t>urna</a:t>
            </a:r>
            <a:r>
              <a:rPr lang="en-US" dirty="0"/>
              <a:t>. </a:t>
            </a:r>
            <a:r>
              <a:rPr lang="en-US" dirty="0" err="1"/>
              <a:t>Sus</a:t>
            </a:r>
            <a:r>
              <a:rPr lang="en-US" dirty="0"/>
              <a:t> </a:t>
            </a:r>
            <a:r>
              <a:rPr lang="en-US" dirty="0" err="1"/>
              <a:t>pendisse</a:t>
            </a:r>
            <a:r>
              <a:rPr lang="en-US" dirty="0"/>
              <a:t> </a:t>
            </a:r>
            <a:r>
              <a:rPr lang="en-US" dirty="0" err="1"/>
              <a:t>sem</a:t>
            </a:r>
            <a:r>
              <a:rPr lang="en-US" dirty="0"/>
              <a:t> per semper </a:t>
            </a:r>
            <a:r>
              <a:rPr lang="en-US" dirty="0" err="1"/>
              <a:t>commodo</a:t>
            </a:r>
            <a:r>
              <a:rPr lang="en-US" dirty="0"/>
              <a:t>.”</a:t>
            </a:r>
          </a:p>
        </p:txBody>
      </p:sp>
      <p:sp>
        <p:nvSpPr>
          <p:cNvPr id="15" name="Rectangle 14"/>
          <p:cNvSpPr>
            <a:spLocks noChangeAspect="1"/>
          </p:cNvSpPr>
          <p:nvPr userDrawn="1"/>
        </p:nvSpPr>
        <p:spPr bwMode="ltGray">
          <a:xfrm>
            <a:off x="6426219" y="920687"/>
            <a:ext cx="246952" cy="5065776"/>
          </a:xfrm>
          <a:prstGeom prst="rect">
            <a:avLst/>
          </a:prstGeom>
          <a:solidFill>
            <a:schemeClr val="accent1"/>
          </a:solidFill>
          <a:ln w="12700" cap="flat" cmpd="sng" algn="ctr">
            <a:noFill/>
            <a:prstDash val="solid"/>
            <a:round/>
            <a:headEnd type="none" w="med" len="med"/>
            <a:tailEnd type="none" w="med" len="med"/>
          </a:ln>
          <a:effectLst/>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dirty="0">
              <a:ln>
                <a:noFill/>
              </a:ln>
              <a:solidFill>
                <a:schemeClr val="bg1"/>
              </a:solidFill>
              <a:effectLst/>
              <a:latin typeface="Arial" charset="0"/>
            </a:endParaRPr>
          </a:p>
        </p:txBody>
      </p:sp>
      <p:sp>
        <p:nvSpPr>
          <p:cNvPr id="16" name="Rectangle 15"/>
          <p:cNvSpPr>
            <a:spLocks noChangeAspect="1"/>
          </p:cNvSpPr>
          <p:nvPr userDrawn="1"/>
        </p:nvSpPr>
        <p:spPr bwMode="ltGray">
          <a:xfrm>
            <a:off x="473765" y="920687"/>
            <a:ext cx="246952" cy="5065776"/>
          </a:xfrm>
          <a:prstGeom prst="rect">
            <a:avLst/>
          </a:prstGeom>
          <a:solidFill>
            <a:schemeClr val="accent1"/>
          </a:solidFill>
          <a:ln w="12700" cap="flat" cmpd="sng" algn="ctr">
            <a:noFill/>
            <a:prstDash val="solid"/>
            <a:round/>
            <a:headEnd type="none" w="med" len="med"/>
            <a:tailEnd type="none" w="med" len="med"/>
          </a:ln>
          <a:effectLst/>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dirty="0">
              <a:ln>
                <a:noFill/>
              </a:ln>
              <a:solidFill>
                <a:schemeClr val="bg1"/>
              </a:solidFill>
              <a:effectLst/>
              <a:latin typeface="Arial" charset="0"/>
            </a:endParaRPr>
          </a:p>
        </p:txBody>
      </p:sp>
    </p:spTree>
    <p:extLst>
      <p:ext uri="{BB962C8B-B14F-4D97-AF65-F5344CB8AC3E}">
        <p14:creationId xmlns:p14="http://schemas.microsoft.com/office/powerpoint/2010/main" val="147847568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Quote W1_Sky with photo">
    <p:spTree>
      <p:nvGrpSpPr>
        <p:cNvPr id="1" name=""/>
        <p:cNvGrpSpPr/>
        <p:nvPr/>
      </p:nvGrpSpPr>
      <p:grpSpPr>
        <a:xfrm>
          <a:off x="0" y="0"/>
          <a:ext cx="0" cy="0"/>
          <a:chOff x="0" y="0"/>
          <a:chExt cx="0" cy="0"/>
        </a:xfrm>
      </p:grpSpPr>
      <p:sp>
        <p:nvSpPr>
          <p:cNvPr id="3" name="Picture Placeholder 2">
            <a:extLst>
              <a:ext uri="{FF2B5EF4-FFF2-40B4-BE49-F238E27FC236}">
                <a16:creationId xmlns:a16="http://schemas.microsoft.com/office/drawing/2014/main" id="{B80F6528-EE68-E547-B691-7520BAE19AE6}"/>
              </a:ext>
            </a:extLst>
          </p:cNvPr>
          <p:cNvSpPr>
            <a:spLocks noGrp="1"/>
          </p:cNvSpPr>
          <p:nvPr>
            <p:ph type="pic" sz="quarter" idx="11"/>
          </p:nvPr>
        </p:nvSpPr>
        <p:spPr>
          <a:xfrm>
            <a:off x="7043912" y="1343025"/>
            <a:ext cx="4689182" cy="4298950"/>
          </a:xfrm>
        </p:spPr>
        <p:txBody>
          <a:bodyPr/>
          <a:lstStyle/>
          <a:p>
            <a:r>
              <a:rPr lang="en-US"/>
              <a:t>Click icon to add picture</a:t>
            </a:r>
            <a:endParaRPr lang="en-US" dirty="0"/>
          </a:p>
        </p:txBody>
      </p:sp>
      <p:sp>
        <p:nvSpPr>
          <p:cNvPr id="17" name="Text Placeholder 11">
            <a:extLst>
              <a:ext uri="{FF2B5EF4-FFF2-40B4-BE49-F238E27FC236}">
                <a16:creationId xmlns:a16="http://schemas.microsoft.com/office/drawing/2014/main" id="{88A909D5-54FC-434E-A562-A62EE938E1A0}"/>
              </a:ext>
            </a:extLst>
          </p:cNvPr>
          <p:cNvSpPr>
            <a:spLocks noGrp="1"/>
          </p:cNvSpPr>
          <p:nvPr>
            <p:ph type="body" sz="quarter" idx="12" hasCustomPrompt="1"/>
          </p:nvPr>
        </p:nvSpPr>
        <p:spPr>
          <a:xfrm>
            <a:off x="1092084" y="5469731"/>
            <a:ext cx="4962768" cy="344489"/>
          </a:xfrm>
        </p:spPr>
        <p:txBody>
          <a:bodyPr/>
          <a:lstStyle>
            <a:lvl1pPr marL="0" indent="0">
              <a:buNone/>
              <a:defRPr sz="1400">
                <a:solidFill>
                  <a:schemeClr val="tx1"/>
                </a:solidFill>
              </a:defRPr>
            </a:lvl1pPr>
          </a:lstStyle>
          <a:p>
            <a:pPr lvl="0"/>
            <a:r>
              <a:rPr lang="en-US" sz="1400" dirty="0"/>
              <a:t>Quote attribution placeholder</a:t>
            </a:r>
            <a:endParaRPr lang="en-US" dirty="0"/>
          </a:p>
        </p:txBody>
      </p:sp>
      <p:sp>
        <p:nvSpPr>
          <p:cNvPr id="15" name="Rectangle 14"/>
          <p:cNvSpPr>
            <a:spLocks noChangeAspect="1"/>
          </p:cNvSpPr>
          <p:nvPr userDrawn="1"/>
        </p:nvSpPr>
        <p:spPr bwMode="auto">
          <a:xfrm>
            <a:off x="6426219" y="920687"/>
            <a:ext cx="246952" cy="5065776"/>
          </a:xfrm>
          <a:prstGeom prst="rect">
            <a:avLst/>
          </a:prstGeom>
          <a:solidFill>
            <a:schemeClr val="accent4"/>
          </a:solidFill>
          <a:ln w="12700" cap="flat" cmpd="sng" algn="ctr">
            <a:noFill/>
            <a:prstDash val="solid"/>
            <a:round/>
            <a:headEnd type="none" w="med" len="med"/>
            <a:tailEnd type="none" w="med" len="med"/>
          </a:ln>
          <a:effectLst/>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dirty="0">
              <a:ln>
                <a:noFill/>
              </a:ln>
              <a:solidFill>
                <a:schemeClr val="bg1"/>
              </a:solidFill>
              <a:effectLst/>
              <a:latin typeface="Arial" charset="0"/>
            </a:endParaRPr>
          </a:p>
        </p:txBody>
      </p:sp>
      <p:sp>
        <p:nvSpPr>
          <p:cNvPr id="16" name="Rectangle 15"/>
          <p:cNvSpPr>
            <a:spLocks noChangeAspect="1"/>
          </p:cNvSpPr>
          <p:nvPr userDrawn="1"/>
        </p:nvSpPr>
        <p:spPr bwMode="auto">
          <a:xfrm>
            <a:off x="473765" y="920687"/>
            <a:ext cx="246952" cy="5065776"/>
          </a:xfrm>
          <a:prstGeom prst="rect">
            <a:avLst/>
          </a:prstGeom>
          <a:solidFill>
            <a:schemeClr val="accent4"/>
          </a:solidFill>
          <a:ln w="12700" cap="flat" cmpd="sng" algn="ctr">
            <a:noFill/>
            <a:prstDash val="solid"/>
            <a:round/>
            <a:headEnd type="none" w="med" len="med"/>
            <a:tailEnd type="none" w="med" len="med"/>
          </a:ln>
          <a:effectLst/>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dirty="0">
              <a:ln>
                <a:noFill/>
              </a:ln>
              <a:solidFill>
                <a:schemeClr val="bg1"/>
              </a:solidFill>
              <a:effectLst/>
              <a:latin typeface="Arial" charset="0"/>
            </a:endParaRPr>
          </a:p>
        </p:txBody>
      </p:sp>
      <p:sp>
        <p:nvSpPr>
          <p:cNvPr id="7" name="Title 2"/>
          <p:cNvSpPr>
            <a:spLocks noGrp="1"/>
          </p:cNvSpPr>
          <p:nvPr>
            <p:ph type="title" hasCustomPrompt="1"/>
          </p:nvPr>
        </p:nvSpPr>
        <p:spPr>
          <a:xfrm>
            <a:off x="1092085" y="923926"/>
            <a:ext cx="4962768" cy="4545804"/>
          </a:xfrm>
        </p:spPr>
        <p:txBody>
          <a:bodyPr anchor="ctr" anchorCtr="0"/>
          <a:lstStyle>
            <a:lvl1pPr marL="228600" indent="-228600">
              <a:lnSpc>
                <a:spcPct val="100000"/>
              </a:lnSpc>
              <a:defRPr/>
            </a:lvl1pPr>
          </a:lstStyle>
          <a:p>
            <a:r>
              <a:rPr lang="en-US" dirty="0"/>
              <a:t>“Quote placeholder Lorem ipsum dolor sit </a:t>
            </a:r>
            <a:r>
              <a:rPr lang="en-US" dirty="0" err="1"/>
              <a:t>amet</a:t>
            </a:r>
            <a:r>
              <a:rPr lang="en-US" dirty="0"/>
              <a:t>, </a:t>
            </a:r>
            <a:r>
              <a:rPr lang="en-US" dirty="0" err="1"/>
              <a:t>conse</a:t>
            </a:r>
            <a:r>
              <a:rPr lang="en-US" dirty="0"/>
              <a:t> </a:t>
            </a:r>
            <a:r>
              <a:rPr lang="en-US" dirty="0" err="1"/>
              <a:t>ctet</a:t>
            </a:r>
            <a:r>
              <a:rPr lang="en-US" dirty="0"/>
              <a:t> ur </a:t>
            </a:r>
            <a:r>
              <a:rPr lang="en-US" dirty="0" err="1"/>
              <a:t>adipiscing</a:t>
            </a:r>
            <a:r>
              <a:rPr lang="en-US" dirty="0"/>
              <a:t> </a:t>
            </a:r>
            <a:r>
              <a:rPr lang="en-US" dirty="0" err="1"/>
              <a:t>elit</a:t>
            </a:r>
            <a:r>
              <a:rPr lang="en-US" dirty="0"/>
              <a:t>. </a:t>
            </a:r>
            <a:r>
              <a:rPr lang="en-US" dirty="0" err="1"/>
              <a:t>Mauris</a:t>
            </a:r>
            <a:r>
              <a:rPr lang="en-US" dirty="0"/>
              <a:t> </a:t>
            </a:r>
            <a:r>
              <a:rPr lang="en-US" dirty="0" err="1"/>
              <a:t>accum</a:t>
            </a:r>
            <a:r>
              <a:rPr lang="en-US" dirty="0"/>
              <a:t> san </a:t>
            </a:r>
            <a:r>
              <a:rPr lang="en-US" dirty="0" err="1"/>
              <a:t>urna</a:t>
            </a:r>
            <a:r>
              <a:rPr lang="en-US" dirty="0"/>
              <a:t>. </a:t>
            </a:r>
            <a:r>
              <a:rPr lang="en-US" dirty="0" err="1"/>
              <a:t>Sus</a:t>
            </a:r>
            <a:r>
              <a:rPr lang="en-US" dirty="0"/>
              <a:t> </a:t>
            </a:r>
            <a:r>
              <a:rPr lang="en-US" dirty="0" err="1"/>
              <a:t>pendisse</a:t>
            </a:r>
            <a:r>
              <a:rPr lang="en-US" dirty="0"/>
              <a:t> </a:t>
            </a:r>
            <a:r>
              <a:rPr lang="en-US" dirty="0" err="1"/>
              <a:t>sem</a:t>
            </a:r>
            <a:r>
              <a:rPr lang="en-US" dirty="0"/>
              <a:t> per semper </a:t>
            </a:r>
            <a:r>
              <a:rPr lang="en-US" dirty="0" err="1"/>
              <a:t>commodo</a:t>
            </a:r>
            <a:r>
              <a:rPr lang="en-US" dirty="0"/>
              <a:t>.”</a:t>
            </a:r>
          </a:p>
        </p:txBody>
      </p:sp>
    </p:spTree>
    <p:extLst>
      <p:ext uri="{BB962C8B-B14F-4D97-AF65-F5344CB8AC3E}">
        <p14:creationId xmlns:p14="http://schemas.microsoft.com/office/powerpoint/2010/main" val="169590527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35889605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Tree>
    <p:extLst>
      <p:ext uri="{BB962C8B-B14F-4D97-AF65-F5344CB8AC3E}">
        <p14:creationId xmlns:p14="http://schemas.microsoft.com/office/powerpoint/2010/main" val="21155197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Title Slide 2">
    <p:bg>
      <p:bgRef idx="1001">
        <a:schemeClr val="bg1"/>
      </p:bgRef>
    </p:bg>
    <p:spTree>
      <p:nvGrpSpPr>
        <p:cNvPr id="1" name=""/>
        <p:cNvGrpSpPr/>
        <p:nvPr/>
      </p:nvGrpSpPr>
      <p:grpSpPr>
        <a:xfrm>
          <a:off x="0" y="0"/>
          <a:ext cx="0" cy="0"/>
          <a:chOff x="0" y="0"/>
          <a:chExt cx="0" cy="0"/>
        </a:xfrm>
      </p:grpSpPr>
      <p:sp>
        <p:nvSpPr>
          <p:cNvPr id="5" name="Text Placeholder 4"/>
          <p:cNvSpPr>
            <a:spLocks noGrp="1"/>
          </p:cNvSpPr>
          <p:nvPr>
            <p:ph type="body" sz="quarter" idx="10" hasCustomPrompt="1"/>
          </p:nvPr>
        </p:nvSpPr>
        <p:spPr>
          <a:xfrm>
            <a:off x="2166861" y="3804785"/>
            <a:ext cx="4545024" cy="553998"/>
          </a:xfrm>
        </p:spPr>
        <p:txBody>
          <a:bodyPr wrap="square">
            <a:spAutoFit/>
          </a:bodyPr>
          <a:lstStyle>
            <a:lvl1pPr marL="0" indent="0">
              <a:lnSpc>
                <a:spcPct val="100000"/>
              </a:lnSpc>
              <a:spcAft>
                <a:spcPts val="0"/>
              </a:spcAft>
              <a:buNone/>
              <a:defRPr sz="1800" baseline="0">
                <a:solidFill>
                  <a:schemeClr val="accent1"/>
                </a:solidFill>
              </a:defRPr>
            </a:lvl1pPr>
            <a:lvl2pPr marL="0" indent="0">
              <a:buNone/>
              <a:defRPr/>
            </a:lvl2pPr>
            <a:lvl3pPr marL="0" indent="0">
              <a:buNone/>
              <a:defRPr/>
            </a:lvl3pPr>
            <a:lvl4pPr marL="0" indent="0">
              <a:buNone/>
              <a:defRPr/>
            </a:lvl4pPr>
            <a:lvl5pPr marL="0" indent="0">
              <a:buNone/>
              <a:defRPr/>
            </a:lvl5pPr>
          </a:lstStyle>
          <a:p>
            <a:pPr lvl="0"/>
            <a:r>
              <a:rPr lang="en-US" dirty="0"/>
              <a:t>Click to add Presenter Name</a:t>
            </a:r>
            <a:br>
              <a:rPr lang="en-US" dirty="0"/>
            </a:br>
            <a:r>
              <a:rPr lang="en-US" dirty="0"/>
              <a:t>Add date on second line</a:t>
            </a:r>
          </a:p>
        </p:txBody>
      </p:sp>
      <p:sp>
        <p:nvSpPr>
          <p:cNvPr id="2" name="Title 1"/>
          <p:cNvSpPr>
            <a:spLocks noGrp="1"/>
          </p:cNvSpPr>
          <p:nvPr>
            <p:ph type="ctrTitle"/>
          </p:nvPr>
        </p:nvSpPr>
        <p:spPr>
          <a:xfrm>
            <a:off x="2166861" y="1687986"/>
            <a:ext cx="4545024" cy="1994392"/>
          </a:xfrm>
        </p:spPr>
        <p:txBody>
          <a:bodyPr wrap="square" anchor="ctr" anchorCtr="0">
            <a:noAutofit/>
          </a:bodyPr>
          <a:lstStyle>
            <a:lvl1pPr algn="l">
              <a:defRPr sz="3600"/>
            </a:lvl1pPr>
          </a:lstStyle>
          <a:p>
            <a:r>
              <a:rPr lang="en-US"/>
              <a:t>Click to edit Master title style</a:t>
            </a:r>
            <a:endParaRPr lang="en-US" dirty="0"/>
          </a:p>
        </p:txBody>
      </p:sp>
      <p:sp>
        <p:nvSpPr>
          <p:cNvPr id="11" name="Focus Frame 2"/>
          <p:cNvSpPr>
            <a:spLocks noChangeAspect="1"/>
          </p:cNvSpPr>
          <p:nvPr userDrawn="1"/>
        </p:nvSpPr>
        <p:spPr bwMode="auto">
          <a:xfrm>
            <a:off x="7058822" y="1343025"/>
            <a:ext cx="160433" cy="3291840"/>
          </a:xfrm>
          <a:prstGeom prst="rect">
            <a:avLst/>
          </a:prstGeom>
          <a:solidFill>
            <a:srgbClr val="009AD7"/>
          </a:solidFill>
          <a:ln w="12700" cap="flat" cmpd="sng" algn="ctr">
            <a:noFill/>
            <a:prstDash val="solid"/>
            <a:round/>
            <a:headEnd type="none" w="med" len="med"/>
            <a:tailEnd type="none" w="med" len="med"/>
          </a:ln>
          <a:effectLst/>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dirty="0">
              <a:ln>
                <a:noFill/>
              </a:ln>
              <a:solidFill>
                <a:schemeClr val="bg1"/>
              </a:solidFill>
              <a:effectLst/>
              <a:latin typeface="Arial" charset="0"/>
            </a:endParaRPr>
          </a:p>
        </p:txBody>
      </p:sp>
      <p:sp>
        <p:nvSpPr>
          <p:cNvPr id="15" name="Focus Frame 2"/>
          <p:cNvSpPr>
            <a:spLocks noChangeAspect="1"/>
          </p:cNvSpPr>
          <p:nvPr userDrawn="1"/>
        </p:nvSpPr>
        <p:spPr bwMode="auto">
          <a:xfrm>
            <a:off x="1588464" y="1343025"/>
            <a:ext cx="160433" cy="3291840"/>
          </a:xfrm>
          <a:prstGeom prst="rect">
            <a:avLst/>
          </a:prstGeom>
          <a:solidFill>
            <a:srgbClr val="009AD7"/>
          </a:solidFill>
          <a:ln w="12700" cap="flat" cmpd="sng" algn="ctr">
            <a:noFill/>
            <a:prstDash val="solid"/>
            <a:round/>
            <a:headEnd type="none" w="med" len="med"/>
            <a:tailEnd type="none" w="med" len="med"/>
          </a:ln>
          <a:effectLst/>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dirty="0">
              <a:ln>
                <a:noFill/>
              </a:ln>
              <a:solidFill>
                <a:schemeClr val="bg1"/>
              </a:solidFill>
              <a:effectLst/>
              <a:latin typeface="Arial" charset="0"/>
            </a:endParaRPr>
          </a:p>
        </p:txBody>
      </p:sp>
      <p:pic>
        <p:nvPicPr>
          <p:cNvPr id="16" name="Picture 15"/>
          <p:cNvPicPr>
            <a:picLocks noChangeAspect="1"/>
          </p:cNvPicPr>
          <p:nvPr userDrawn="1"/>
        </p:nvPicPr>
        <p:blipFill>
          <a:blip r:embed="rId2" cstate="print">
            <a:extLst>
              <a:ext uri="{28A0092B-C50C-407E-A947-70E740481C1C}">
                <a14:useLocalDpi xmlns:a14="http://schemas.microsoft.com/office/drawing/2010/main"/>
              </a:ext>
            </a:extLst>
          </a:blip>
          <a:stretch>
            <a:fillRect/>
          </a:stretch>
        </p:blipFill>
        <p:spPr>
          <a:xfrm>
            <a:off x="9689540" y="5975402"/>
            <a:ext cx="2050653" cy="469087"/>
          </a:xfrm>
          <a:prstGeom prst="rect">
            <a:avLst/>
          </a:prstGeom>
        </p:spPr>
      </p:pic>
      <p:sp>
        <p:nvSpPr>
          <p:cNvPr id="17" name="TextBox 16"/>
          <p:cNvSpPr txBox="1"/>
          <p:nvPr userDrawn="1"/>
        </p:nvSpPr>
        <p:spPr bwMode="gray">
          <a:xfrm>
            <a:off x="460256" y="6134024"/>
            <a:ext cx="7098135" cy="323165"/>
          </a:xfrm>
          <a:prstGeom prst="rect">
            <a:avLst/>
          </a:prstGeom>
          <a:noFill/>
        </p:spPr>
        <p:txBody>
          <a:bodyPr wrap="square" lIns="0" tIns="0" rIns="0" bIns="0" anchor="t" anchorCtr="0">
            <a:spAutoFit/>
          </a:bodyPr>
          <a:lstStyle/>
          <a:p>
            <a:pPr algn="l" eaLnBrk="0" hangingPunct="0">
              <a:lnSpc>
                <a:spcPct val="100000"/>
              </a:lnSpc>
              <a:spcBef>
                <a:spcPts val="0"/>
              </a:spcBef>
              <a:spcAft>
                <a:spcPts val="0"/>
              </a:spcAft>
              <a:defRPr/>
            </a:pPr>
            <a:r>
              <a:rPr lang="en-US" sz="700" b="0" i="0" u="none" strike="noStrike" kern="1200" dirty="0">
                <a:solidFill>
                  <a:srgbClr val="979D9D"/>
                </a:solidFill>
                <a:effectLst/>
                <a:latin typeface="Arial" charset="0"/>
                <a:ea typeface="Arial Unicode MS" pitchFamily="34" charset="-128"/>
                <a:cs typeface="Arial Unicode MS" pitchFamily="34" charset="-128"/>
              </a:rPr>
              <a:t>© 2018 Gartner, Inc. and/or its affiliates. All rights reserved. Gartner is a registered trademark of Gartner, Inc. and its affiliates. This presentation, including all supporting materials, is proprietary to Gartner, Inc. and/or its affiliates and is for the sole internal use of the intended recipients. Because this presentation may contain information that is confidential, proprietary or otherwise legally protected, it may not be further copied, distributed or publicly displayed without the express written permission of Gartner, Inc. or its affiliates.</a:t>
            </a:r>
            <a:endParaRPr lang="en-US" sz="700" dirty="0">
              <a:solidFill>
                <a:srgbClr val="979D9D"/>
              </a:solidFill>
              <a:ea typeface="Arial Unicode MS" pitchFamily="34" charset="-128"/>
              <a:cs typeface="Arial Unicode MS" pitchFamily="34" charset="-128"/>
            </a:endParaRPr>
          </a:p>
        </p:txBody>
      </p:sp>
    </p:spTree>
    <p:extLst>
      <p:ext uri="{BB962C8B-B14F-4D97-AF65-F5344CB8AC3E}">
        <p14:creationId xmlns:p14="http://schemas.microsoft.com/office/powerpoint/2010/main" val="3271797094"/>
      </p:ext>
    </p:extLst>
  </p:cSld>
  <p:clrMapOvr>
    <a:overrideClrMapping bg1="lt1" tx1="dk1" bg2="lt2" tx2="dk2" accent1="accent1" accent2="accent2" accent3="accent3" accent4="accent4" accent5="accent5" accent6="accent6" hlink="hlink" folHlink="folHlink"/>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7" name="Content Placeholder 6"/>
          <p:cNvSpPr>
            <a:spLocks noGrp="1"/>
          </p:cNvSpPr>
          <p:nvPr>
            <p:ph sz="quarter" idx="10"/>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16946595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Two column graphics righ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457201" y="1527174"/>
            <a:ext cx="5499100" cy="4460875"/>
          </a:xfrm>
        </p:spPr>
        <p:txBody>
          <a:bodyPr>
            <a:noAutofit/>
          </a:bodyPr>
          <a:lstStyle>
            <a:lvl1pPr>
              <a:defRPr sz="2000"/>
            </a:lvl1pPr>
            <a:lvl2pPr>
              <a:defRPr sz="2000"/>
            </a:lvl2pPr>
            <a:lvl3pPr>
              <a:defRPr sz="2000"/>
            </a:lvl3pPr>
            <a:lvl4pPr>
              <a:defRPr sz="2000"/>
            </a:lvl4pPr>
            <a:lvl5pPr>
              <a:defRPr sz="20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392699046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twoObj" preserve="1">
  <p:cSld name="Two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457201" y="1527174"/>
            <a:ext cx="5499100" cy="4460875"/>
          </a:xfrm>
        </p:spPr>
        <p:txBody>
          <a:bodyPr>
            <a:noAutofit/>
          </a:bodyPr>
          <a:lstStyle>
            <a:lvl1pPr>
              <a:defRPr sz="2000"/>
            </a:lvl1pPr>
            <a:lvl2pPr>
              <a:defRPr sz="2000"/>
            </a:lvl2pPr>
            <a:lvl3pPr>
              <a:defRPr sz="2000"/>
            </a:lvl3pPr>
            <a:lvl4pPr>
              <a:defRPr sz="2000"/>
            </a:lvl4pPr>
            <a:lvl5pPr>
              <a:defRPr sz="20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6234113" y="1527174"/>
            <a:ext cx="5499100" cy="4460875"/>
          </a:xfrm>
        </p:spPr>
        <p:txBody>
          <a:bodyPr>
            <a:noAutofit/>
          </a:bodyPr>
          <a:lstStyle>
            <a:lvl1pPr>
              <a:defRPr sz="2000"/>
            </a:lvl1pPr>
            <a:lvl2pPr>
              <a:defRPr sz="2000"/>
            </a:lvl2pPr>
            <a:lvl3pPr>
              <a:defRPr sz="2000"/>
            </a:lvl3pPr>
            <a:lvl4pPr>
              <a:defRPr sz="2000"/>
            </a:lvl4pPr>
            <a:lvl5pPr>
              <a:defRPr sz="20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2644445"/>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Three column">
    <p:spTree>
      <p:nvGrpSpPr>
        <p:cNvPr id="1" name=""/>
        <p:cNvGrpSpPr/>
        <p:nvPr/>
      </p:nvGrpSpPr>
      <p:grpSpPr>
        <a:xfrm>
          <a:off x="0" y="0"/>
          <a:ext cx="0" cy="0"/>
          <a:chOff x="0" y="0"/>
          <a:chExt cx="0" cy="0"/>
        </a:xfrm>
      </p:grpSpPr>
      <p:sp>
        <p:nvSpPr>
          <p:cNvPr id="6" name="Text Placeholder 11"/>
          <p:cNvSpPr>
            <a:spLocks noGrp="1"/>
          </p:cNvSpPr>
          <p:nvPr>
            <p:ph type="body" sz="quarter" idx="16"/>
          </p:nvPr>
        </p:nvSpPr>
        <p:spPr>
          <a:xfrm>
            <a:off x="4424193" y="1527175"/>
            <a:ext cx="3336925" cy="4460875"/>
          </a:xfrm>
        </p:spPr>
        <p:txBody>
          <a:bodyPr>
            <a:noAutofit/>
          </a:bodyPr>
          <a:lstStyle>
            <a:lvl1pPr marL="0" indent="0">
              <a:buNone/>
              <a:defRPr sz="2000" b="1"/>
            </a:lvl1pPr>
            <a:lvl2pPr marL="228600" indent="-228600">
              <a:buClr>
                <a:schemeClr val="tx2"/>
              </a:buClr>
              <a:buFont typeface="Wingdings" panose="05000000000000000000" pitchFamily="2" charset="2"/>
              <a:buChar char="§"/>
              <a:defRPr sz="2000"/>
            </a:lvl2pPr>
            <a:lvl3pPr marL="502920" indent="-228600">
              <a:buFont typeface="Arial" panose="020B0604020202020204" pitchFamily="34" charset="0"/>
              <a:buChar char="–"/>
              <a:defRPr sz="2000"/>
            </a:lvl3pPr>
            <a:lvl4pPr marL="731520" indent="-228600">
              <a:buFont typeface="Wingdings" panose="05000000000000000000" pitchFamily="2" charset="2"/>
              <a:buChar char="§"/>
              <a:defRPr sz="2000"/>
            </a:lvl4pPr>
            <a:lvl5pPr marL="1005840" indent="-228600">
              <a:buFont typeface="Arial" panose="020B0604020202020204" pitchFamily="34" charset="0"/>
              <a:buChar char="–"/>
              <a:defRPr sz="20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Text Placeholder 11"/>
          <p:cNvSpPr>
            <a:spLocks noGrp="1"/>
          </p:cNvSpPr>
          <p:nvPr>
            <p:ph type="body" sz="quarter" idx="17"/>
          </p:nvPr>
        </p:nvSpPr>
        <p:spPr>
          <a:xfrm>
            <a:off x="8391186" y="1527175"/>
            <a:ext cx="3336925" cy="4460875"/>
          </a:xfrm>
        </p:spPr>
        <p:txBody>
          <a:bodyPr>
            <a:noAutofit/>
          </a:bodyPr>
          <a:lstStyle>
            <a:lvl1pPr marL="0" indent="0">
              <a:buNone/>
              <a:defRPr sz="2000" b="1"/>
            </a:lvl1pPr>
            <a:lvl2pPr marL="228600" indent="-228600">
              <a:buClr>
                <a:schemeClr val="tx2"/>
              </a:buClr>
              <a:buFont typeface="Wingdings" panose="05000000000000000000" pitchFamily="2" charset="2"/>
              <a:buChar char="§"/>
              <a:defRPr sz="2000"/>
            </a:lvl2pPr>
            <a:lvl3pPr marL="502920" indent="-228600">
              <a:buFont typeface="Arial" panose="020B0604020202020204" pitchFamily="34" charset="0"/>
              <a:buChar char="–"/>
              <a:defRPr sz="2000"/>
            </a:lvl3pPr>
            <a:lvl4pPr marL="731520" indent="-228600">
              <a:buFont typeface="Wingdings" panose="05000000000000000000" pitchFamily="2" charset="2"/>
              <a:buChar char="§"/>
              <a:defRPr sz="2000"/>
            </a:lvl4pPr>
            <a:lvl5pPr marL="1005840" indent="-228600">
              <a:buFont typeface="Arial" panose="020B0604020202020204" pitchFamily="34" charset="0"/>
              <a:buChar char="–"/>
              <a:defRPr sz="20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 name="Title 1"/>
          <p:cNvSpPr>
            <a:spLocks noGrp="1"/>
          </p:cNvSpPr>
          <p:nvPr>
            <p:ph type="title"/>
          </p:nvPr>
        </p:nvSpPr>
        <p:spPr/>
        <p:txBody>
          <a:bodyPr/>
          <a:lstStyle/>
          <a:p>
            <a:r>
              <a:rPr lang="en-US"/>
              <a:t>Click to edit Master title style</a:t>
            </a:r>
            <a:endParaRPr lang="en-US" dirty="0"/>
          </a:p>
        </p:txBody>
      </p:sp>
      <p:sp>
        <p:nvSpPr>
          <p:cNvPr id="12" name="Text Placeholder 11"/>
          <p:cNvSpPr>
            <a:spLocks noGrp="1"/>
          </p:cNvSpPr>
          <p:nvPr>
            <p:ph type="body" sz="quarter" idx="13"/>
          </p:nvPr>
        </p:nvSpPr>
        <p:spPr>
          <a:xfrm>
            <a:off x="457200" y="1527175"/>
            <a:ext cx="3336925" cy="4460875"/>
          </a:xfrm>
        </p:spPr>
        <p:txBody>
          <a:bodyPr>
            <a:noAutofit/>
          </a:bodyPr>
          <a:lstStyle>
            <a:lvl1pPr marL="0" indent="0">
              <a:buNone/>
              <a:defRPr sz="2000" b="1"/>
            </a:lvl1pPr>
            <a:lvl2pPr marL="228600" indent="-228600">
              <a:buClr>
                <a:schemeClr val="tx2"/>
              </a:buClr>
              <a:buFont typeface="Wingdings" panose="05000000000000000000" pitchFamily="2" charset="2"/>
              <a:buChar char="§"/>
              <a:defRPr sz="2000"/>
            </a:lvl2pPr>
            <a:lvl3pPr marL="502920" indent="-228600">
              <a:buFont typeface="Arial" panose="020B0604020202020204" pitchFamily="34" charset="0"/>
              <a:buChar char="–"/>
              <a:defRPr sz="2000"/>
            </a:lvl3pPr>
            <a:lvl4pPr marL="731520" indent="-228600">
              <a:buFont typeface="Wingdings" panose="05000000000000000000" pitchFamily="2" charset="2"/>
              <a:buChar char="§"/>
              <a:defRPr sz="2000"/>
            </a:lvl4pPr>
            <a:lvl5pPr marL="1005840" indent="-228600">
              <a:buFont typeface="Arial" panose="020B0604020202020204" pitchFamily="34" charset="0"/>
              <a:buChar char="–"/>
              <a:defRPr sz="20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1990478872"/>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Three column shaded">
    <p:spTree>
      <p:nvGrpSpPr>
        <p:cNvPr id="1" name=""/>
        <p:cNvGrpSpPr/>
        <p:nvPr/>
      </p:nvGrpSpPr>
      <p:grpSpPr>
        <a:xfrm>
          <a:off x="0" y="0"/>
          <a:ext cx="0" cy="0"/>
          <a:chOff x="0" y="0"/>
          <a:chExt cx="0" cy="0"/>
        </a:xfrm>
      </p:grpSpPr>
      <p:sp>
        <p:nvSpPr>
          <p:cNvPr id="9" name="Text Placeholder 11"/>
          <p:cNvSpPr>
            <a:spLocks noGrp="1"/>
          </p:cNvSpPr>
          <p:nvPr>
            <p:ph type="body" sz="quarter" idx="19"/>
          </p:nvPr>
        </p:nvSpPr>
        <p:spPr bwMode="ltGray">
          <a:xfrm>
            <a:off x="4424192" y="1527175"/>
            <a:ext cx="3336925" cy="4460875"/>
          </a:xfrm>
          <a:solidFill>
            <a:srgbClr val="26486F"/>
          </a:solidFill>
        </p:spPr>
        <p:txBody>
          <a:bodyPr lIns="182880" tIns="182880" rIns="91440" bIns="182880">
            <a:noAutofit/>
          </a:bodyPr>
          <a:lstStyle>
            <a:lvl1pPr marL="0" indent="0">
              <a:buNone/>
              <a:defRPr sz="2000" b="1"/>
            </a:lvl1pPr>
            <a:lvl2pPr marL="228600" indent="-228600">
              <a:buClr>
                <a:schemeClr val="tx2"/>
              </a:buClr>
              <a:buFont typeface="Wingdings" panose="05000000000000000000" pitchFamily="2" charset="2"/>
              <a:buChar char="§"/>
              <a:defRPr sz="2000"/>
            </a:lvl2pPr>
            <a:lvl3pPr marL="502920" indent="-228600">
              <a:buFont typeface="Arial" panose="020B0604020202020204" pitchFamily="34" charset="0"/>
              <a:buChar char="–"/>
              <a:defRPr sz="2000"/>
            </a:lvl3pPr>
            <a:lvl4pPr marL="731520" indent="-228600">
              <a:buFont typeface="Wingdings" panose="05000000000000000000" pitchFamily="2" charset="2"/>
              <a:buChar char="§"/>
              <a:defRPr sz="2000"/>
            </a:lvl4pPr>
            <a:lvl5pPr marL="1005840" indent="-228600">
              <a:buFont typeface="Arial" panose="020B0604020202020204" pitchFamily="34" charset="0"/>
              <a:buChar char="–"/>
              <a:defRPr sz="20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Text Placeholder 11"/>
          <p:cNvSpPr>
            <a:spLocks noGrp="1"/>
          </p:cNvSpPr>
          <p:nvPr>
            <p:ph type="body" sz="quarter" idx="20"/>
          </p:nvPr>
        </p:nvSpPr>
        <p:spPr bwMode="ltGray">
          <a:xfrm>
            <a:off x="8391523" y="1527175"/>
            <a:ext cx="3336925" cy="4460875"/>
          </a:xfrm>
          <a:solidFill>
            <a:srgbClr val="26486F"/>
          </a:solidFill>
        </p:spPr>
        <p:txBody>
          <a:bodyPr lIns="182880" tIns="182880" rIns="91440" bIns="182880">
            <a:noAutofit/>
          </a:bodyPr>
          <a:lstStyle>
            <a:lvl1pPr marL="0" indent="0">
              <a:buNone/>
              <a:defRPr sz="2000" b="1"/>
            </a:lvl1pPr>
            <a:lvl2pPr marL="228600" indent="-228600">
              <a:buClr>
                <a:schemeClr val="tx2"/>
              </a:buClr>
              <a:buFont typeface="Wingdings" panose="05000000000000000000" pitchFamily="2" charset="2"/>
              <a:buChar char="§"/>
              <a:defRPr sz="2000"/>
            </a:lvl2pPr>
            <a:lvl3pPr marL="502920" indent="-228600">
              <a:buFont typeface="Arial" panose="020B0604020202020204" pitchFamily="34" charset="0"/>
              <a:buChar char="–"/>
              <a:defRPr sz="2000"/>
            </a:lvl3pPr>
            <a:lvl4pPr marL="731520" indent="-228600">
              <a:buFont typeface="Wingdings" panose="05000000000000000000" pitchFamily="2" charset="2"/>
              <a:buChar char="§"/>
              <a:defRPr sz="2000"/>
            </a:lvl4pPr>
            <a:lvl5pPr marL="1005840" indent="-228600">
              <a:buFont typeface="Arial" panose="020B0604020202020204" pitchFamily="34" charset="0"/>
              <a:buChar char="–"/>
              <a:defRPr sz="20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Text Placeholder 11"/>
          <p:cNvSpPr>
            <a:spLocks noGrp="1"/>
          </p:cNvSpPr>
          <p:nvPr>
            <p:ph type="body" sz="quarter" idx="18"/>
          </p:nvPr>
        </p:nvSpPr>
        <p:spPr bwMode="ltGray">
          <a:xfrm>
            <a:off x="457200" y="1527175"/>
            <a:ext cx="3336925" cy="4460875"/>
          </a:xfrm>
          <a:solidFill>
            <a:srgbClr val="26486F"/>
          </a:solidFill>
        </p:spPr>
        <p:txBody>
          <a:bodyPr lIns="182880" tIns="182880" rIns="91440" bIns="182880">
            <a:noAutofit/>
          </a:bodyPr>
          <a:lstStyle>
            <a:lvl1pPr marL="0" indent="0">
              <a:buNone/>
              <a:defRPr sz="2000" b="1"/>
            </a:lvl1pPr>
            <a:lvl2pPr marL="228600" indent="-228600">
              <a:buClr>
                <a:schemeClr val="tx2"/>
              </a:buClr>
              <a:buFont typeface="Wingdings" panose="05000000000000000000" pitchFamily="2" charset="2"/>
              <a:buChar char="§"/>
              <a:defRPr sz="2000"/>
            </a:lvl2pPr>
            <a:lvl3pPr marL="502920" indent="-228600">
              <a:buFont typeface="Arial" panose="020B0604020202020204" pitchFamily="34" charset="0"/>
              <a:buChar char="–"/>
              <a:defRPr sz="2000"/>
            </a:lvl3pPr>
            <a:lvl4pPr marL="731520" indent="-228600">
              <a:buFont typeface="Wingdings" panose="05000000000000000000" pitchFamily="2" charset="2"/>
              <a:buChar char="§"/>
              <a:defRPr sz="2000"/>
            </a:lvl4pPr>
            <a:lvl5pPr marL="1005840" indent="-228600">
              <a:buFont typeface="Arial" panose="020B0604020202020204" pitchFamily="34" charset="0"/>
              <a:buChar char="–"/>
              <a:defRPr sz="20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 name="Title 1"/>
          <p:cNvSpPr>
            <a:spLocks noGrp="1"/>
          </p:cNvSpPr>
          <p:nvPr>
            <p:ph type="title"/>
          </p:nvPr>
        </p:nvSpPr>
        <p:spPr/>
        <p:txBody>
          <a:bodyPr/>
          <a:lstStyle/>
          <a:p>
            <a:r>
              <a:rPr lang="en-US"/>
              <a:t>Click to edit Master title style</a:t>
            </a:r>
            <a:endParaRPr lang="en-US" dirty="0"/>
          </a:p>
        </p:txBody>
      </p:sp>
    </p:spTree>
    <p:extLst>
      <p:ext uri="{BB962C8B-B14F-4D97-AF65-F5344CB8AC3E}">
        <p14:creationId xmlns:p14="http://schemas.microsoft.com/office/powerpoint/2010/main" val="615568074"/>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Four column">
    <p:spTree>
      <p:nvGrpSpPr>
        <p:cNvPr id="1" name=""/>
        <p:cNvGrpSpPr/>
        <p:nvPr/>
      </p:nvGrpSpPr>
      <p:grpSpPr>
        <a:xfrm>
          <a:off x="0" y="0"/>
          <a:ext cx="0" cy="0"/>
          <a:chOff x="0" y="0"/>
          <a:chExt cx="0" cy="0"/>
        </a:xfrm>
      </p:grpSpPr>
      <p:sp>
        <p:nvSpPr>
          <p:cNvPr id="10" name="Text Placeholder 11"/>
          <p:cNvSpPr>
            <a:spLocks noGrp="1"/>
          </p:cNvSpPr>
          <p:nvPr>
            <p:ph type="body" sz="quarter" idx="17"/>
          </p:nvPr>
        </p:nvSpPr>
        <p:spPr>
          <a:xfrm>
            <a:off x="457200" y="1527175"/>
            <a:ext cx="2563495" cy="4460875"/>
          </a:xfrm>
          <a:noFill/>
        </p:spPr>
        <p:txBody>
          <a:bodyPr>
            <a:noAutofit/>
          </a:bodyPr>
          <a:lstStyle>
            <a:lvl1pPr marL="0" indent="0">
              <a:buNone/>
              <a:defRPr sz="2000" b="1"/>
            </a:lvl1pPr>
            <a:lvl2pPr marL="228600" indent="-228600">
              <a:buClr>
                <a:schemeClr val="tx2"/>
              </a:buClr>
              <a:buFont typeface="Wingdings" panose="05000000000000000000" pitchFamily="2" charset="2"/>
              <a:buChar char="§"/>
              <a:defRPr sz="2000"/>
            </a:lvl2pPr>
            <a:lvl3pPr marL="502920" indent="-228600">
              <a:buFont typeface="Arial" panose="020B0604020202020204" pitchFamily="34" charset="0"/>
              <a:buChar char="–"/>
              <a:defRPr sz="2000"/>
            </a:lvl3pPr>
            <a:lvl4pPr marL="731520" indent="-228600">
              <a:buFont typeface="Wingdings" panose="05000000000000000000" pitchFamily="2" charset="2"/>
              <a:buChar char="§"/>
              <a:defRPr sz="2000"/>
            </a:lvl4pPr>
            <a:lvl5pPr marL="1005840" indent="-228600">
              <a:buFont typeface="Arial" panose="020B0604020202020204" pitchFamily="34" charset="0"/>
              <a:buChar char="–"/>
              <a:defRPr sz="20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1" name="Text Placeholder 11"/>
          <p:cNvSpPr>
            <a:spLocks noGrp="1"/>
          </p:cNvSpPr>
          <p:nvPr>
            <p:ph type="body" sz="quarter" idx="18"/>
          </p:nvPr>
        </p:nvSpPr>
        <p:spPr>
          <a:xfrm>
            <a:off x="3375342" y="1527175"/>
            <a:ext cx="2563495" cy="4460875"/>
          </a:xfrm>
          <a:noFill/>
        </p:spPr>
        <p:txBody>
          <a:bodyPr>
            <a:noAutofit/>
          </a:bodyPr>
          <a:lstStyle>
            <a:lvl1pPr marL="0" indent="0">
              <a:buNone/>
              <a:defRPr sz="2000" b="1"/>
            </a:lvl1pPr>
            <a:lvl2pPr marL="228600" indent="-228600">
              <a:buClr>
                <a:schemeClr val="tx2"/>
              </a:buClr>
              <a:buFont typeface="Wingdings" panose="05000000000000000000" pitchFamily="2" charset="2"/>
              <a:buChar char="§"/>
              <a:defRPr sz="2000"/>
            </a:lvl2pPr>
            <a:lvl3pPr marL="502920" indent="-228600">
              <a:buFont typeface="Arial" panose="020B0604020202020204" pitchFamily="34" charset="0"/>
              <a:buChar char="–"/>
              <a:defRPr sz="2000"/>
            </a:lvl3pPr>
            <a:lvl4pPr marL="731520" indent="-228600">
              <a:buFont typeface="Wingdings" panose="05000000000000000000" pitchFamily="2" charset="2"/>
              <a:buChar char="§"/>
              <a:defRPr sz="2000"/>
            </a:lvl4pPr>
            <a:lvl5pPr marL="1005840" indent="-228600">
              <a:buFont typeface="Arial" panose="020B0604020202020204" pitchFamily="34" charset="0"/>
              <a:buChar char="–"/>
              <a:defRPr sz="20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6" name="Text Placeholder 11"/>
          <p:cNvSpPr>
            <a:spLocks noGrp="1"/>
          </p:cNvSpPr>
          <p:nvPr>
            <p:ph type="body" sz="quarter" idx="19"/>
          </p:nvPr>
        </p:nvSpPr>
        <p:spPr>
          <a:xfrm>
            <a:off x="6254752" y="1527175"/>
            <a:ext cx="2563495" cy="4460875"/>
          </a:xfrm>
          <a:noFill/>
        </p:spPr>
        <p:txBody>
          <a:bodyPr>
            <a:noAutofit/>
          </a:bodyPr>
          <a:lstStyle>
            <a:lvl1pPr marL="0" indent="0">
              <a:buNone/>
              <a:defRPr sz="2000" b="1"/>
            </a:lvl1pPr>
            <a:lvl2pPr marL="228600" indent="-228600">
              <a:buClr>
                <a:schemeClr val="tx2"/>
              </a:buClr>
              <a:buFont typeface="Wingdings" panose="05000000000000000000" pitchFamily="2" charset="2"/>
              <a:buChar char="§"/>
              <a:defRPr sz="2000"/>
            </a:lvl2pPr>
            <a:lvl3pPr marL="502920" indent="-228600">
              <a:buFont typeface="Arial" panose="020B0604020202020204" pitchFamily="34" charset="0"/>
              <a:buChar char="–"/>
              <a:defRPr sz="2000"/>
            </a:lvl3pPr>
            <a:lvl4pPr marL="731520" indent="-228600">
              <a:buFont typeface="Wingdings" panose="05000000000000000000" pitchFamily="2" charset="2"/>
              <a:buChar char="§"/>
              <a:defRPr sz="2000"/>
            </a:lvl4pPr>
            <a:lvl5pPr marL="1005840" indent="-228600">
              <a:buFont typeface="Arial" panose="020B0604020202020204" pitchFamily="34" charset="0"/>
              <a:buChar char="–"/>
              <a:defRPr sz="20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7" name="Text Placeholder 11"/>
          <p:cNvSpPr>
            <a:spLocks noGrp="1"/>
          </p:cNvSpPr>
          <p:nvPr>
            <p:ph type="body" sz="quarter" idx="20"/>
          </p:nvPr>
        </p:nvSpPr>
        <p:spPr>
          <a:xfrm>
            <a:off x="9169718" y="1527175"/>
            <a:ext cx="2563495" cy="4460875"/>
          </a:xfrm>
          <a:noFill/>
        </p:spPr>
        <p:txBody>
          <a:bodyPr>
            <a:noAutofit/>
          </a:bodyPr>
          <a:lstStyle>
            <a:lvl1pPr marL="0" indent="0">
              <a:buNone/>
              <a:defRPr sz="2000" b="1"/>
            </a:lvl1pPr>
            <a:lvl2pPr marL="228600" indent="-228600">
              <a:buClr>
                <a:schemeClr val="tx2"/>
              </a:buClr>
              <a:buFont typeface="Wingdings" panose="05000000000000000000" pitchFamily="2" charset="2"/>
              <a:buChar char="§"/>
              <a:defRPr sz="2000"/>
            </a:lvl2pPr>
            <a:lvl3pPr marL="502920" indent="-228600">
              <a:buFont typeface="Arial" panose="020B0604020202020204" pitchFamily="34" charset="0"/>
              <a:buChar char="–"/>
              <a:defRPr sz="2000"/>
            </a:lvl3pPr>
            <a:lvl4pPr marL="731520" indent="-228600">
              <a:buFont typeface="Wingdings" panose="05000000000000000000" pitchFamily="2" charset="2"/>
              <a:buChar char="§"/>
              <a:defRPr sz="2000"/>
            </a:lvl4pPr>
            <a:lvl5pPr marL="1005840" indent="-228600">
              <a:buFont typeface="Arial" panose="020B0604020202020204" pitchFamily="34" charset="0"/>
              <a:buChar char="–"/>
              <a:defRPr sz="20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 name="Title 1"/>
          <p:cNvSpPr>
            <a:spLocks noGrp="1"/>
          </p:cNvSpPr>
          <p:nvPr>
            <p:ph type="title"/>
          </p:nvPr>
        </p:nvSpPr>
        <p:spPr/>
        <p:txBody>
          <a:bodyPr/>
          <a:lstStyle/>
          <a:p>
            <a:r>
              <a:rPr lang="en-US"/>
              <a:t>Click to edit Master title style</a:t>
            </a:r>
            <a:endParaRPr lang="en-US" dirty="0"/>
          </a:p>
        </p:txBody>
      </p:sp>
    </p:spTree>
    <p:extLst>
      <p:ext uri="{BB962C8B-B14F-4D97-AF65-F5344CB8AC3E}">
        <p14:creationId xmlns:p14="http://schemas.microsoft.com/office/powerpoint/2010/main" val="352474375"/>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Four column shade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16" name="Text Placeholder 11"/>
          <p:cNvSpPr>
            <a:spLocks noGrp="1"/>
          </p:cNvSpPr>
          <p:nvPr>
            <p:ph type="body" sz="quarter" idx="18"/>
          </p:nvPr>
        </p:nvSpPr>
        <p:spPr bwMode="ltGray">
          <a:xfrm>
            <a:off x="457200" y="1527175"/>
            <a:ext cx="2563495" cy="4460875"/>
          </a:xfrm>
          <a:solidFill>
            <a:srgbClr val="26486F"/>
          </a:solidFill>
        </p:spPr>
        <p:txBody>
          <a:bodyPr lIns="182880" tIns="182880" rIns="91440" bIns="182880">
            <a:noAutofit/>
          </a:bodyPr>
          <a:lstStyle>
            <a:lvl1pPr marL="0" indent="0">
              <a:buNone/>
              <a:defRPr sz="2000" b="1"/>
            </a:lvl1pPr>
            <a:lvl2pPr marL="228600" indent="-228600">
              <a:buClr>
                <a:schemeClr val="tx2"/>
              </a:buClr>
              <a:buFont typeface="Wingdings" panose="05000000000000000000" pitchFamily="2" charset="2"/>
              <a:buChar char="§"/>
              <a:defRPr sz="2000"/>
            </a:lvl2pPr>
            <a:lvl3pPr marL="502920" indent="-228600">
              <a:buFont typeface="Arial" panose="020B0604020202020204" pitchFamily="34" charset="0"/>
              <a:buChar char="–"/>
              <a:defRPr sz="2000"/>
            </a:lvl3pPr>
            <a:lvl4pPr marL="731520" indent="-228600">
              <a:buFont typeface="Wingdings" panose="05000000000000000000" pitchFamily="2" charset="2"/>
              <a:buChar char="§"/>
              <a:defRPr sz="2000"/>
            </a:lvl4pPr>
            <a:lvl5pPr marL="1005840" indent="-228600">
              <a:buFont typeface="Arial" panose="020B0604020202020204" pitchFamily="34" charset="0"/>
              <a:buChar char="–"/>
              <a:defRPr sz="20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7" name="Text Placeholder 11"/>
          <p:cNvSpPr>
            <a:spLocks noGrp="1"/>
          </p:cNvSpPr>
          <p:nvPr>
            <p:ph type="body" sz="quarter" idx="19"/>
          </p:nvPr>
        </p:nvSpPr>
        <p:spPr bwMode="ltGray">
          <a:xfrm>
            <a:off x="3363487" y="1527175"/>
            <a:ext cx="2563495" cy="4460875"/>
          </a:xfrm>
          <a:solidFill>
            <a:srgbClr val="26486F"/>
          </a:solidFill>
        </p:spPr>
        <p:txBody>
          <a:bodyPr lIns="182880" tIns="182880" rIns="91440" bIns="182880">
            <a:noAutofit/>
          </a:bodyPr>
          <a:lstStyle>
            <a:lvl1pPr marL="0" indent="0">
              <a:buNone/>
              <a:defRPr sz="2000" b="1"/>
            </a:lvl1pPr>
            <a:lvl2pPr marL="228600" indent="-228600">
              <a:buClr>
                <a:schemeClr val="tx2"/>
              </a:buClr>
              <a:buFont typeface="Wingdings" panose="05000000000000000000" pitchFamily="2" charset="2"/>
              <a:buChar char="§"/>
              <a:defRPr sz="2000"/>
            </a:lvl2pPr>
            <a:lvl3pPr marL="502920" indent="-228600">
              <a:buFont typeface="Arial" panose="020B0604020202020204" pitchFamily="34" charset="0"/>
              <a:buChar char="–"/>
              <a:defRPr sz="2000"/>
            </a:lvl3pPr>
            <a:lvl4pPr marL="731520" indent="-228600">
              <a:buFont typeface="Wingdings" panose="05000000000000000000" pitchFamily="2" charset="2"/>
              <a:buChar char="§"/>
              <a:defRPr sz="2000"/>
            </a:lvl4pPr>
            <a:lvl5pPr marL="1005840" indent="-228600">
              <a:buFont typeface="Arial" panose="020B0604020202020204" pitchFamily="34" charset="0"/>
              <a:buChar char="–"/>
              <a:defRPr sz="20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8" name="Text Placeholder 11"/>
          <p:cNvSpPr>
            <a:spLocks noGrp="1"/>
          </p:cNvSpPr>
          <p:nvPr>
            <p:ph type="body" sz="quarter" idx="20"/>
          </p:nvPr>
        </p:nvSpPr>
        <p:spPr bwMode="ltGray">
          <a:xfrm>
            <a:off x="6266602" y="1527175"/>
            <a:ext cx="2563495" cy="4460875"/>
          </a:xfrm>
          <a:solidFill>
            <a:srgbClr val="26486F"/>
          </a:solidFill>
        </p:spPr>
        <p:txBody>
          <a:bodyPr lIns="182880" tIns="182880" rIns="91440" bIns="182880">
            <a:noAutofit/>
          </a:bodyPr>
          <a:lstStyle>
            <a:lvl1pPr marL="0" indent="0">
              <a:buNone/>
              <a:defRPr sz="2000" b="1"/>
            </a:lvl1pPr>
            <a:lvl2pPr marL="228600" indent="-228600">
              <a:buClr>
                <a:schemeClr val="tx2"/>
              </a:buClr>
              <a:buFont typeface="Wingdings" panose="05000000000000000000" pitchFamily="2" charset="2"/>
              <a:buChar char="§"/>
              <a:defRPr sz="2000"/>
            </a:lvl2pPr>
            <a:lvl3pPr marL="502920" indent="-228600">
              <a:buFont typeface="Arial" panose="020B0604020202020204" pitchFamily="34" charset="0"/>
              <a:buChar char="–"/>
              <a:defRPr sz="2000"/>
            </a:lvl3pPr>
            <a:lvl4pPr marL="731520" indent="-228600">
              <a:buFont typeface="Wingdings" panose="05000000000000000000" pitchFamily="2" charset="2"/>
              <a:buChar char="§"/>
              <a:defRPr sz="2000"/>
            </a:lvl4pPr>
            <a:lvl5pPr marL="1005840" indent="-228600">
              <a:buFont typeface="Arial" panose="020B0604020202020204" pitchFamily="34" charset="0"/>
              <a:buChar char="–"/>
              <a:defRPr sz="20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9" name="Text Placeholder 11"/>
          <p:cNvSpPr>
            <a:spLocks noGrp="1"/>
          </p:cNvSpPr>
          <p:nvPr>
            <p:ph type="body" sz="quarter" idx="21"/>
          </p:nvPr>
        </p:nvSpPr>
        <p:spPr bwMode="ltGray">
          <a:xfrm>
            <a:off x="9166542" y="1527175"/>
            <a:ext cx="2563495" cy="4460875"/>
          </a:xfrm>
          <a:solidFill>
            <a:srgbClr val="26486F"/>
          </a:solidFill>
        </p:spPr>
        <p:txBody>
          <a:bodyPr lIns="182880" tIns="182880" rIns="91440" bIns="182880">
            <a:noAutofit/>
          </a:bodyPr>
          <a:lstStyle>
            <a:lvl1pPr marL="0" indent="0">
              <a:buNone/>
              <a:defRPr sz="2000" b="1"/>
            </a:lvl1pPr>
            <a:lvl2pPr marL="228600" indent="-228600">
              <a:buClr>
                <a:schemeClr val="tx2"/>
              </a:buClr>
              <a:buFont typeface="Wingdings" panose="05000000000000000000" pitchFamily="2" charset="2"/>
              <a:buChar char="§"/>
              <a:defRPr sz="2000"/>
            </a:lvl2pPr>
            <a:lvl3pPr marL="502920" indent="-228600">
              <a:buFont typeface="Arial" panose="020B0604020202020204" pitchFamily="34" charset="0"/>
              <a:buChar char="–"/>
              <a:defRPr sz="2000"/>
            </a:lvl3pPr>
            <a:lvl4pPr marL="731520" indent="-228600">
              <a:buFont typeface="Wingdings" panose="05000000000000000000" pitchFamily="2" charset="2"/>
              <a:buChar char="§"/>
              <a:defRPr sz="2000"/>
            </a:lvl4pPr>
            <a:lvl5pPr marL="1005840" indent="-228600">
              <a:buFont typeface="Arial" panose="020B0604020202020204" pitchFamily="34" charset="0"/>
              <a:buChar char="–"/>
              <a:defRPr sz="20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1651756430"/>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Divider B1_Sky">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F8367EBE-ACE4-6A4A-8194-81828A72B691}"/>
              </a:ext>
            </a:extLst>
          </p:cNvPr>
          <p:cNvSpPr/>
          <p:nvPr userDrawn="1"/>
        </p:nvSpPr>
        <p:spPr bwMode="auto">
          <a:xfrm>
            <a:off x="7140899" y="1354039"/>
            <a:ext cx="5051100" cy="3286926"/>
          </a:xfrm>
          <a:prstGeom prst="rect">
            <a:avLst/>
          </a:prstGeom>
          <a:solidFill>
            <a:schemeClr val="accent4"/>
          </a:solidFill>
          <a:ln w="12700" cap="flat" cmpd="sng" algn="ctr">
            <a:noFill/>
            <a:prstDash val="solid"/>
            <a:round/>
            <a:headEnd type="none" w="med" len="med"/>
            <a:tailEnd type="none" w="med" len="med"/>
          </a:ln>
          <a:effectLst/>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dirty="0">
              <a:ln>
                <a:noFill/>
              </a:ln>
              <a:solidFill>
                <a:schemeClr val="bg1"/>
              </a:solidFill>
              <a:effectLst/>
              <a:latin typeface="Arial" charset="0"/>
            </a:endParaRPr>
          </a:p>
        </p:txBody>
      </p:sp>
      <p:sp>
        <p:nvSpPr>
          <p:cNvPr id="6" name="Rectangle 5">
            <a:extLst>
              <a:ext uri="{FF2B5EF4-FFF2-40B4-BE49-F238E27FC236}">
                <a16:creationId xmlns:a16="http://schemas.microsoft.com/office/drawing/2014/main" id="{433B9AE8-D471-4240-AAF9-7F4A822FF5B3}"/>
              </a:ext>
            </a:extLst>
          </p:cNvPr>
          <p:cNvSpPr/>
          <p:nvPr userDrawn="1"/>
        </p:nvSpPr>
        <p:spPr bwMode="auto">
          <a:xfrm>
            <a:off x="-2" y="1354039"/>
            <a:ext cx="1753954" cy="3286926"/>
          </a:xfrm>
          <a:prstGeom prst="rect">
            <a:avLst/>
          </a:prstGeom>
          <a:solidFill>
            <a:schemeClr val="accent4"/>
          </a:solidFill>
          <a:ln w="12700" cap="flat" cmpd="sng" algn="ctr">
            <a:noFill/>
            <a:prstDash val="solid"/>
            <a:round/>
            <a:headEnd type="none" w="med" len="med"/>
            <a:tailEnd type="none" w="med" len="med"/>
          </a:ln>
          <a:effectLst/>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dirty="0">
              <a:ln>
                <a:noFill/>
              </a:ln>
              <a:solidFill>
                <a:schemeClr val="bg1"/>
              </a:solidFill>
              <a:effectLst/>
              <a:latin typeface="Arial" charset="0"/>
            </a:endParaRPr>
          </a:p>
        </p:txBody>
      </p:sp>
      <p:sp>
        <p:nvSpPr>
          <p:cNvPr id="7" name="Title 5">
            <a:extLst>
              <a:ext uri="{FF2B5EF4-FFF2-40B4-BE49-F238E27FC236}">
                <a16:creationId xmlns:a16="http://schemas.microsoft.com/office/drawing/2014/main" id="{BA38D267-B215-E146-94C8-2EA867ED1E60}"/>
              </a:ext>
            </a:extLst>
          </p:cNvPr>
          <p:cNvSpPr>
            <a:spLocks noGrp="1"/>
          </p:cNvSpPr>
          <p:nvPr>
            <p:ph type="title"/>
          </p:nvPr>
        </p:nvSpPr>
        <p:spPr>
          <a:xfrm>
            <a:off x="2055247" y="1527176"/>
            <a:ext cx="4906765" cy="2937249"/>
          </a:xfrm>
        </p:spPr>
        <p:txBody>
          <a:bodyPr vert="horz" lIns="0" tIns="0" rIns="0" bIns="0" rtlCol="0" anchor="ctr">
            <a:noAutofit/>
          </a:bodyPr>
          <a:lstStyle>
            <a:lvl1pPr>
              <a:lnSpc>
                <a:spcPct val="100000"/>
              </a:lnSpc>
              <a:defRPr lang="en-US" sz="3200" b="0">
                <a:solidFill>
                  <a:schemeClr val="accent1"/>
                </a:solidFill>
                <a:latin typeface="+mj-lt"/>
                <a:ea typeface="+mn-ea"/>
                <a:cs typeface="Arial Black" panose="020B0604020202020204" pitchFamily="34" charset="0"/>
              </a:defRPr>
            </a:lvl1pPr>
          </a:lstStyle>
          <a:p>
            <a:pPr lvl="0">
              <a:spcBef>
                <a:spcPts val="0"/>
              </a:spcBef>
              <a:buClr>
                <a:schemeClr val="tx1"/>
              </a:buClr>
              <a:buSzPct val="90000"/>
              <a:buFont typeface="Wingdings" panose="05000000000000000000" pitchFamily="2" charset="2"/>
              <a:buNone/>
            </a:pPr>
            <a:r>
              <a:rPr lang="en-US"/>
              <a:t>Click to edit Master title style</a:t>
            </a:r>
            <a:endParaRPr lang="en-US" dirty="0"/>
          </a:p>
        </p:txBody>
      </p:sp>
    </p:spTree>
    <p:extLst>
      <p:ext uri="{BB962C8B-B14F-4D97-AF65-F5344CB8AC3E}">
        <p14:creationId xmlns:p14="http://schemas.microsoft.com/office/powerpoint/2010/main" val="2177489953"/>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Quote">
    <p:spTree>
      <p:nvGrpSpPr>
        <p:cNvPr id="1" name=""/>
        <p:cNvGrpSpPr/>
        <p:nvPr/>
      </p:nvGrpSpPr>
      <p:grpSpPr>
        <a:xfrm>
          <a:off x="0" y="0"/>
          <a:ext cx="0" cy="0"/>
          <a:chOff x="0" y="0"/>
          <a:chExt cx="0" cy="0"/>
        </a:xfrm>
      </p:grpSpPr>
      <p:sp>
        <p:nvSpPr>
          <p:cNvPr id="3" name="Title 2"/>
          <p:cNvSpPr>
            <a:spLocks noGrp="1"/>
          </p:cNvSpPr>
          <p:nvPr>
            <p:ph type="title" hasCustomPrompt="1"/>
          </p:nvPr>
        </p:nvSpPr>
        <p:spPr>
          <a:xfrm>
            <a:off x="1167116" y="920688"/>
            <a:ext cx="7842706" cy="4640295"/>
          </a:xfrm>
        </p:spPr>
        <p:txBody>
          <a:bodyPr anchor="ctr" anchorCtr="0"/>
          <a:lstStyle>
            <a:lvl1pPr marL="228600" indent="-228600">
              <a:lnSpc>
                <a:spcPct val="100000"/>
              </a:lnSpc>
              <a:defRPr/>
            </a:lvl1pPr>
          </a:lstStyle>
          <a:p>
            <a:r>
              <a:rPr lang="en-US" dirty="0"/>
              <a:t>“Quote placeholder Lorem ipsum dolor sit </a:t>
            </a:r>
            <a:r>
              <a:rPr lang="en-US" dirty="0" err="1"/>
              <a:t>amet</a:t>
            </a:r>
            <a:r>
              <a:rPr lang="en-US" dirty="0"/>
              <a:t>, </a:t>
            </a:r>
            <a:r>
              <a:rPr lang="en-US" dirty="0" err="1"/>
              <a:t>conse</a:t>
            </a:r>
            <a:r>
              <a:rPr lang="en-US" dirty="0"/>
              <a:t> </a:t>
            </a:r>
            <a:r>
              <a:rPr lang="en-US" dirty="0" err="1"/>
              <a:t>ctet</a:t>
            </a:r>
            <a:r>
              <a:rPr lang="en-US" dirty="0"/>
              <a:t> ur </a:t>
            </a:r>
            <a:r>
              <a:rPr lang="en-US" dirty="0" err="1"/>
              <a:t>adipiscing</a:t>
            </a:r>
            <a:r>
              <a:rPr lang="en-US" dirty="0"/>
              <a:t> </a:t>
            </a:r>
            <a:r>
              <a:rPr lang="en-US" dirty="0" err="1"/>
              <a:t>elit</a:t>
            </a:r>
            <a:r>
              <a:rPr lang="en-US" dirty="0"/>
              <a:t>. </a:t>
            </a:r>
            <a:r>
              <a:rPr lang="en-US" dirty="0" err="1"/>
              <a:t>Mauris</a:t>
            </a:r>
            <a:r>
              <a:rPr lang="en-US" dirty="0"/>
              <a:t> </a:t>
            </a:r>
            <a:r>
              <a:rPr lang="en-US" dirty="0" err="1"/>
              <a:t>accum</a:t>
            </a:r>
            <a:r>
              <a:rPr lang="en-US" dirty="0"/>
              <a:t> san </a:t>
            </a:r>
            <a:r>
              <a:rPr lang="en-US" dirty="0" err="1"/>
              <a:t>urna</a:t>
            </a:r>
            <a:r>
              <a:rPr lang="en-US" dirty="0"/>
              <a:t>. </a:t>
            </a:r>
            <a:r>
              <a:rPr lang="en-US" dirty="0" err="1"/>
              <a:t>Sus</a:t>
            </a:r>
            <a:r>
              <a:rPr lang="en-US" dirty="0"/>
              <a:t> </a:t>
            </a:r>
            <a:r>
              <a:rPr lang="en-US" dirty="0" err="1"/>
              <a:t>pendisse</a:t>
            </a:r>
            <a:r>
              <a:rPr lang="en-US" dirty="0"/>
              <a:t> </a:t>
            </a:r>
            <a:r>
              <a:rPr lang="en-US" dirty="0" err="1"/>
              <a:t>sem</a:t>
            </a:r>
            <a:r>
              <a:rPr lang="en-US" dirty="0"/>
              <a:t> per semper </a:t>
            </a:r>
            <a:r>
              <a:rPr lang="en-US" dirty="0" err="1"/>
              <a:t>commodo</a:t>
            </a:r>
            <a:r>
              <a:rPr lang="en-US" dirty="0"/>
              <a:t>.”</a:t>
            </a:r>
          </a:p>
        </p:txBody>
      </p:sp>
      <p:sp>
        <p:nvSpPr>
          <p:cNvPr id="15" name="Rectangle 14"/>
          <p:cNvSpPr>
            <a:spLocks noChangeAspect="1"/>
          </p:cNvSpPr>
          <p:nvPr userDrawn="1"/>
        </p:nvSpPr>
        <p:spPr bwMode="invGray">
          <a:xfrm>
            <a:off x="474077" y="920687"/>
            <a:ext cx="246952" cy="5065776"/>
          </a:xfrm>
          <a:prstGeom prst="rect">
            <a:avLst/>
          </a:prstGeom>
          <a:solidFill>
            <a:schemeClr val="accent1"/>
          </a:solidFill>
          <a:ln w="12700" cap="flat" cmpd="sng" algn="ctr">
            <a:noFill/>
            <a:prstDash val="solid"/>
            <a:round/>
            <a:headEnd type="none" w="med" len="med"/>
            <a:tailEnd type="none" w="med" len="med"/>
          </a:ln>
          <a:effectLst/>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dirty="0">
              <a:ln>
                <a:noFill/>
              </a:ln>
              <a:solidFill>
                <a:schemeClr val="bg1"/>
              </a:solidFill>
              <a:effectLst/>
              <a:latin typeface="Arial" charset="0"/>
            </a:endParaRPr>
          </a:p>
        </p:txBody>
      </p:sp>
      <p:sp>
        <p:nvSpPr>
          <p:cNvPr id="2" name="Rectangle 1"/>
          <p:cNvSpPr>
            <a:spLocks noChangeAspect="1"/>
          </p:cNvSpPr>
          <p:nvPr userDrawn="1"/>
        </p:nvSpPr>
        <p:spPr bwMode="invGray">
          <a:xfrm>
            <a:off x="9422804" y="920687"/>
            <a:ext cx="246952" cy="5065776"/>
          </a:xfrm>
          <a:prstGeom prst="rect">
            <a:avLst/>
          </a:prstGeom>
          <a:solidFill>
            <a:schemeClr val="accent1"/>
          </a:solidFill>
          <a:ln w="12700" cap="flat" cmpd="sng" algn="ctr">
            <a:noFill/>
            <a:prstDash val="solid"/>
            <a:round/>
            <a:headEnd type="none" w="med" len="med"/>
            <a:tailEnd type="none" w="med" len="med"/>
          </a:ln>
          <a:effectLst/>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dirty="0">
              <a:ln>
                <a:noFill/>
              </a:ln>
              <a:solidFill>
                <a:schemeClr val="bg1"/>
              </a:solidFill>
              <a:effectLst/>
              <a:latin typeface="Arial" charset="0"/>
            </a:endParaRPr>
          </a:p>
        </p:txBody>
      </p:sp>
      <p:sp>
        <p:nvSpPr>
          <p:cNvPr id="12" name="Text Placeholder 11">
            <a:extLst>
              <a:ext uri="{FF2B5EF4-FFF2-40B4-BE49-F238E27FC236}">
                <a16:creationId xmlns:a16="http://schemas.microsoft.com/office/drawing/2014/main" id="{5B6CBD6E-4EFD-3A43-940F-8E12AD0605A8}"/>
              </a:ext>
            </a:extLst>
          </p:cNvPr>
          <p:cNvSpPr>
            <a:spLocks noGrp="1"/>
          </p:cNvSpPr>
          <p:nvPr>
            <p:ph type="body" sz="quarter" idx="11" hasCustomPrompt="1"/>
          </p:nvPr>
        </p:nvSpPr>
        <p:spPr>
          <a:xfrm>
            <a:off x="1167117" y="5583239"/>
            <a:ext cx="7842704" cy="403225"/>
          </a:xfrm>
        </p:spPr>
        <p:txBody>
          <a:bodyPr/>
          <a:lstStyle>
            <a:lvl1pPr marL="0" indent="0">
              <a:buNone/>
              <a:defRPr sz="1400">
                <a:solidFill>
                  <a:schemeClr val="tx1"/>
                </a:solidFill>
              </a:defRPr>
            </a:lvl1pPr>
          </a:lstStyle>
          <a:p>
            <a:pPr lvl="0"/>
            <a:r>
              <a:rPr lang="en-US" sz="1400" dirty="0"/>
              <a:t>Quote attribution placeholder</a:t>
            </a:r>
            <a:endParaRPr lang="en-US" dirty="0"/>
          </a:p>
        </p:txBody>
      </p:sp>
    </p:spTree>
    <p:extLst>
      <p:ext uri="{BB962C8B-B14F-4D97-AF65-F5344CB8AC3E}">
        <p14:creationId xmlns:p14="http://schemas.microsoft.com/office/powerpoint/2010/main" val="3938165997"/>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Quote B1_Sky">
    <p:spTree>
      <p:nvGrpSpPr>
        <p:cNvPr id="1" name=""/>
        <p:cNvGrpSpPr/>
        <p:nvPr/>
      </p:nvGrpSpPr>
      <p:grpSpPr>
        <a:xfrm>
          <a:off x="0" y="0"/>
          <a:ext cx="0" cy="0"/>
          <a:chOff x="0" y="0"/>
          <a:chExt cx="0" cy="0"/>
        </a:xfrm>
      </p:grpSpPr>
      <p:sp>
        <p:nvSpPr>
          <p:cNvPr id="3" name="Title 2"/>
          <p:cNvSpPr>
            <a:spLocks noGrp="1"/>
          </p:cNvSpPr>
          <p:nvPr>
            <p:ph type="title" hasCustomPrompt="1"/>
          </p:nvPr>
        </p:nvSpPr>
        <p:spPr>
          <a:xfrm>
            <a:off x="1167116" y="920688"/>
            <a:ext cx="7842706" cy="4640295"/>
          </a:xfrm>
        </p:spPr>
        <p:txBody>
          <a:bodyPr anchor="ctr" anchorCtr="0"/>
          <a:lstStyle>
            <a:lvl1pPr marL="228600" indent="-228600">
              <a:lnSpc>
                <a:spcPct val="100000"/>
              </a:lnSpc>
              <a:defRPr/>
            </a:lvl1pPr>
          </a:lstStyle>
          <a:p>
            <a:r>
              <a:rPr lang="en-US" dirty="0"/>
              <a:t>“Quote placeholder Lorem ipsum dolor sit </a:t>
            </a:r>
            <a:r>
              <a:rPr lang="en-US" dirty="0" err="1"/>
              <a:t>amet</a:t>
            </a:r>
            <a:r>
              <a:rPr lang="en-US" dirty="0"/>
              <a:t>, </a:t>
            </a:r>
            <a:r>
              <a:rPr lang="en-US" dirty="0" err="1"/>
              <a:t>conse</a:t>
            </a:r>
            <a:r>
              <a:rPr lang="en-US" dirty="0"/>
              <a:t> </a:t>
            </a:r>
            <a:r>
              <a:rPr lang="en-US" dirty="0" err="1"/>
              <a:t>ctet</a:t>
            </a:r>
            <a:r>
              <a:rPr lang="en-US" dirty="0"/>
              <a:t> ur </a:t>
            </a:r>
            <a:r>
              <a:rPr lang="en-US" dirty="0" err="1"/>
              <a:t>adipiscing</a:t>
            </a:r>
            <a:r>
              <a:rPr lang="en-US" dirty="0"/>
              <a:t> </a:t>
            </a:r>
            <a:r>
              <a:rPr lang="en-US" dirty="0" err="1"/>
              <a:t>elit</a:t>
            </a:r>
            <a:r>
              <a:rPr lang="en-US" dirty="0"/>
              <a:t>. </a:t>
            </a:r>
            <a:r>
              <a:rPr lang="en-US" dirty="0" err="1"/>
              <a:t>Mauris</a:t>
            </a:r>
            <a:r>
              <a:rPr lang="en-US" dirty="0"/>
              <a:t> </a:t>
            </a:r>
            <a:r>
              <a:rPr lang="en-US" dirty="0" err="1"/>
              <a:t>accum</a:t>
            </a:r>
            <a:r>
              <a:rPr lang="en-US" dirty="0"/>
              <a:t> san </a:t>
            </a:r>
            <a:r>
              <a:rPr lang="en-US" dirty="0" err="1"/>
              <a:t>urna</a:t>
            </a:r>
            <a:r>
              <a:rPr lang="en-US" dirty="0"/>
              <a:t>. </a:t>
            </a:r>
            <a:r>
              <a:rPr lang="en-US" dirty="0" err="1"/>
              <a:t>Sus</a:t>
            </a:r>
            <a:r>
              <a:rPr lang="en-US" dirty="0"/>
              <a:t> </a:t>
            </a:r>
            <a:r>
              <a:rPr lang="en-US" dirty="0" err="1"/>
              <a:t>pendisse</a:t>
            </a:r>
            <a:r>
              <a:rPr lang="en-US" dirty="0"/>
              <a:t> </a:t>
            </a:r>
            <a:r>
              <a:rPr lang="en-US" dirty="0" err="1"/>
              <a:t>sem</a:t>
            </a:r>
            <a:r>
              <a:rPr lang="en-US" dirty="0"/>
              <a:t> per semper </a:t>
            </a:r>
            <a:r>
              <a:rPr lang="en-US" dirty="0" err="1"/>
              <a:t>commodo</a:t>
            </a:r>
            <a:r>
              <a:rPr lang="en-US" dirty="0"/>
              <a:t>.”</a:t>
            </a:r>
          </a:p>
        </p:txBody>
      </p:sp>
      <p:sp>
        <p:nvSpPr>
          <p:cNvPr id="15" name="Rectangle 14"/>
          <p:cNvSpPr>
            <a:spLocks noChangeAspect="1"/>
          </p:cNvSpPr>
          <p:nvPr userDrawn="1"/>
        </p:nvSpPr>
        <p:spPr bwMode="auto">
          <a:xfrm>
            <a:off x="474077" y="920687"/>
            <a:ext cx="246952" cy="5065776"/>
          </a:xfrm>
          <a:prstGeom prst="rect">
            <a:avLst/>
          </a:prstGeom>
          <a:solidFill>
            <a:schemeClr val="accent4"/>
          </a:solidFill>
          <a:ln w="12700" cap="flat" cmpd="sng" algn="ctr">
            <a:noFill/>
            <a:prstDash val="solid"/>
            <a:round/>
            <a:headEnd type="none" w="med" len="med"/>
            <a:tailEnd type="none" w="med" len="med"/>
          </a:ln>
          <a:effectLst/>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dirty="0">
              <a:ln>
                <a:noFill/>
              </a:ln>
              <a:solidFill>
                <a:schemeClr val="bg1"/>
              </a:solidFill>
              <a:effectLst/>
              <a:latin typeface="Arial" charset="0"/>
            </a:endParaRPr>
          </a:p>
        </p:txBody>
      </p:sp>
      <p:sp>
        <p:nvSpPr>
          <p:cNvPr id="2" name="Rectangle 1"/>
          <p:cNvSpPr>
            <a:spLocks noChangeAspect="1"/>
          </p:cNvSpPr>
          <p:nvPr userDrawn="1"/>
        </p:nvSpPr>
        <p:spPr bwMode="auto">
          <a:xfrm>
            <a:off x="9422804" y="920687"/>
            <a:ext cx="246952" cy="5065776"/>
          </a:xfrm>
          <a:prstGeom prst="rect">
            <a:avLst/>
          </a:prstGeom>
          <a:solidFill>
            <a:schemeClr val="accent4"/>
          </a:solidFill>
          <a:ln w="12700" cap="flat" cmpd="sng" algn="ctr">
            <a:noFill/>
            <a:prstDash val="solid"/>
            <a:round/>
            <a:headEnd type="none" w="med" len="med"/>
            <a:tailEnd type="none" w="med" len="med"/>
          </a:ln>
          <a:effectLst/>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dirty="0">
              <a:ln>
                <a:noFill/>
              </a:ln>
              <a:solidFill>
                <a:schemeClr val="bg1"/>
              </a:solidFill>
              <a:effectLst/>
              <a:latin typeface="Arial" charset="0"/>
            </a:endParaRPr>
          </a:p>
        </p:txBody>
      </p:sp>
      <p:sp>
        <p:nvSpPr>
          <p:cNvPr id="12" name="Text Placeholder 11">
            <a:extLst>
              <a:ext uri="{FF2B5EF4-FFF2-40B4-BE49-F238E27FC236}">
                <a16:creationId xmlns:a16="http://schemas.microsoft.com/office/drawing/2014/main" id="{5B6CBD6E-4EFD-3A43-940F-8E12AD0605A8}"/>
              </a:ext>
            </a:extLst>
          </p:cNvPr>
          <p:cNvSpPr>
            <a:spLocks noGrp="1"/>
          </p:cNvSpPr>
          <p:nvPr>
            <p:ph type="body" sz="quarter" idx="11" hasCustomPrompt="1"/>
          </p:nvPr>
        </p:nvSpPr>
        <p:spPr>
          <a:xfrm>
            <a:off x="1167117" y="5583239"/>
            <a:ext cx="7842704" cy="403225"/>
          </a:xfrm>
        </p:spPr>
        <p:txBody>
          <a:bodyPr/>
          <a:lstStyle>
            <a:lvl1pPr marL="0" indent="0">
              <a:buNone/>
              <a:defRPr sz="1400">
                <a:solidFill>
                  <a:schemeClr val="tx1"/>
                </a:solidFill>
              </a:defRPr>
            </a:lvl1pPr>
          </a:lstStyle>
          <a:p>
            <a:pPr lvl="0"/>
            <a:r>
              <a:rPr lang="en-US" sz="1400" dirty="0"/>
              <a:t>Quote attribution placeholder</a:t>
            </a:r>
            <a:endParaRPr lang="en-US" dirty="0"/>
          </a:p>
        </p:txBody>
      </p:sp>
    </p:spTree>
    <p:extLst>
      <p:ext uri="{BB962C8B-B14F-4D97-AF65-F5344CB8AC3E}">
        <p14:creationId xmlns:p14="http://schemas.microsoft.com/office/powerpoint/2010/main" val="13545870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622418581"/>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Quote with photo">
    <p:spTree>
      <p:nvGrpSpPr>
        <p:cNvPr id="1" name=""/>
        <p:cNvGrpSpPr/>
        <p:nvPr/>
      </p:nvGrpSpPr>
      <p:grpSpPr>
        <a:xfrm>
          <a:off x="0" y="0"/>
          <a:ext cx="0" cy="0"/>
          <a:chOff x="0" y="0"/>
          <a:chExt cx="0" cy="0"/>
        </a:xfrm>
      </p:grpSpPr>
      <p:sp>
        <p:nvSpPr>
          <p:cNvPr id="3" name="Picture Placeholder 2">
            <a:extLst>
              <a:ext uri="{FF2B5EF4-FFF2-40B4-BE49-F238E27FC236}">
                <a16:creationId xmlns:a16="http://schemas.microsoft.com/office/drawing/2014/main" id="{B80F6528-EE68-E547-B691-7520BAE19AE6}"/>
              </a:ext>
            </a:extLst>
          </p:cNvPr>
          <p:cNvSpPr>
            <a:spLocks noGrp="1"/>
          </p:cNvSpPr>
          <p:nvPr>
            <p:ph type="pic" sz="quarter" idx="11"/>
          </p:nvPr>
        </p:nvSpPr>
        <p:spPr>
          <a:xfrm>
            <a:off x="7043912" y="1343025"/>
            <a:ext cx="4689182" cy="4298950"/>
          </a:xfrm>
        </p:spPr>
        <p:txBody>
          <a:bodyPr/>
          <a:lstStyle/>
          <a:p>
            <a:r>
              <a:rPr lang="en-US" dirty="0"/>
              <a:t>Click icon to add picture</a:t>
            </a:r>
          </a:p>
        </p:txBody>
      </p:sp>
      <p:sp>
        <p:nvSpPr>
          <p:cNvPr id="17" name="Text Placeholder 11">
            <a:extLst>
              <a:ext uri="{FF2B5EF4-FFF2-40B4-BE49-F238E27FC236}">
                <a16:creationId xmlns:a16="http://schemas.microsoft.com/office/drawing/2014/main" id="{88A909D5-54FC-434E-A562-A62EE938E1A0}"/>
              </a:ext>
            </a:extLst>
          </p:cNvPr>
          <p:cNvSpPr>
            <a:spLocks noGrp="1"/>
          </p:cNvSpPr>
          <p:nvPr>
            <p:ph type="body" sz="quarter" idx="12" hasCustomPrompt="1"/>
          </p:nvPr>
        </p:nvSpPr>
        <p:spPr>
          <a:xfrm>
            <a:off x="1092084" y="5469731"/>
            <a:ext cx="4962768" cy="344489"/>
          </a:xfrm>
        </p:spPr>
        <p:txBody>
          <a:bodyPr/>
          <a:lstStyle>
            <a:lvl1pPr marL="0" indent="0">
              <a:buNone/>
              <a:defRPr sz="1400">
                <a:solidFill>
                  <a:schemeClr val="tx1"/>
                </a:solidFill>
              </a:defRPr>
            </a:lvl1pPr>
          </a:lstStyle>
          <a:p>
            <a:pPr lvl="0"/>
            <a:r>
              <a:rPr lang="en-US" sz="1400" dirty="0"/>
              <a:t>Quote attribution placeholder</a:t>
            </a:r>
            <a:endParaRPr lang="en-US" dirty="0"/>
          </a:p>
        </p:txBody>
      </p:sp>
      <p:sp>
        <p:nvSpPr>
          <p:cNvPr id="13" name="Title 2"/>
          <p:cNvSpPr>
            <a:spLocks noGrp="1"/>
          </p:cNvSpPr>
          <p:nvPr>
            <p:ph type="title" hasCustomPrompt="1"/>
          </p:nvPr>
        </p:nvSpPr>
        <p:spPr>
          <a:xfrm>
            <a:off x="1092085" y="923926"/>
            <a:ext cx="4962768" cy="4545804"/>
          </a:xfrm>
        </p:spPr>
        <p:txBody>
          <a:bodyPr anchor="ctr" anchorCtr="0"/>
          <a:lstStyle>
            <a:lvl1pPr marL="228600" indent="-228600">
              <a:lnSpc>
                <a:spcPct val="100000"/>
              </a:lnSpc>
              <a:defRPr/>
            </a:lvl1pPr>
          </a:lstStyle>
          <a:p>
            <a:r>
              <a:rPr lang="en-US" dirty="0"/>
              <a:t>“Quote placeholder Lorem ipsum dolor sit </a:t>
            </a:r>
            <a:r>
              <a:rPr lang="en-US" dirty="0" err="1"/>
              <a:t>amet</a:t>
            </a:r>
            <a:r>
              <a:rPr lang="en-US" dirty="0"/>
              <a:t>, </a:t>
            </a:r>
            <a:r>
              <a:rPr lang="en-US" dirty="0" err="1"/>
              <a:t>conse</a:t>
            </a:r>
            <a:r>
              <a:rPr lang="en-US" dirty="0"/>
              <a:t> </a:t>
            </a:r>
            <a:r>
              <a:rPr lang="en-US" dirty="0" err="1"/>
              <a:t>ctet</a:t>
            </a:r>
            <a:r>
              <a:rPr lang="en-US" dirty="0"/>
              <a:t> ur </a:t>
            </a:r>
            <a:r>
              <a:rPr lang="en-US" dirty="0" err="1"/>
              <a:t>adipiscing</a:t>
            </a:r>
            <a:r>
              <a:rPr lang="en-US" dirty="0"/>
              <a:t> </a:t>
            </a:r>
            <a:r>
              <a:rPr lang="en-US" dirty="0" err="1"/>
              <a:t>elit</a:t>
            </a:r>
            <a:r>
              <a:rPr lang="en-US" dirty="0"/>
              <a:t>. </a:t>
            </a:r>
            <a:r>
              <a:rPr lang="en-US" dirty="0" err="1"/>
              <a:t>Mauris</a:t>
            </a:r>
            <a:r>
              <a:rPr lang="en-US" dirty="0"/>
              <a:t> </a:t>
            </a:r>
            <a:r>
              <a:rPr lang="en-US" dirty="0" err="1"/>
              <a:t>accum</a:t>
            </a:r>
            <a:r>
              <a:rPr lang="en-US" dirty="0"/>
              <a:t> san </a:t>
            </a:r>
            <a:r>
              <a:rPr lang="en-US" dirty="0" err="1"/>
              <a:t>urna</a:t>
            </a:r>
            <a:r>
              <a:rPr lang="en-US" dirty="0"/>
              <a:t>. </a:t>
            </a:r>
            <a:r>
              <a:rPr lang="en-US" dirty="0" err="1"/>
              <a:t>Sus</a:t>
            </a:r>
            <a:r>
              <a:rPr lang="en-US" dirty="0"/>
              <a:t> </a:t>
            </a:r>
            <a:r>
              <a:rPr lang="en-US" dirty="0" err="1"/>
              <a:t>pendisse</a:t>
            </a:r>
            <a:r>
              <a:rPr lang="en-US" dirty="0"/>
              <a:t> </a:t>
            </a:r>
            <a:r>
              <a:rPr lang="en-US" dirty="0" err="1"/>
              <a:t>sem</a:t>
            </a:r>
            <a:r>
              <a:rPr lang="en-US" dirty="0"/>
              <a:t> per semper </a:t>
            </a:r>
            <a:r>
              <a:rPr lang="en-US" dirty="0" err="1"/>
              <a:t>commodo</a:t>
            </a:r>
            <a:r>
              <a:rPr lang="en-US" dirty="0"/>
              <a:t>.”</a:t>
            </a:r>
          </a:p>
        </p:txBody>
      </p:sp>
      <p:sp>
        <p:nvSpPr>
          <p:cNvPr id="15" name="Rectangle 14"/>
          <p:cNvSpPr>
            <a:spLocks noChangeAspect="1"/>
          </p:cNvSpPr>
          <p:nvPr userDrawn="1"/>
        </p:nvSpPr>
        <p:spPr bwMode="invGray">
          <a:xfrm>
            <a:off x="6426219" y="920687"/>
            <a:ext cx="246952" cy="5065776"/>
          </a:xfrm>
          <a:prstGeom prst="rect">
            <a:avLst/>
          </a:prstGeom>
          <a:solidFill>
            <a:schemeClr val="accent1"/>
          </a:solidFill>
          <a:ln w="12700" cap="flat" cmpd="sng" algn="ctr">
            <a:noFill/>
            <a:prstDash val="solid"/>
            <a:round/>
            <a:headEnd type="none" w="med" len="med"/>
            <a:tailEnd type="none" w="med" len="med"/>
          </a:ln>
          <a:effectLst/>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dirty="0">
              <a:ln>
                <a:noFill/>
              </a:ln>
              <a:solidFill>
                <a:schemeClr val="bg1"/>
              </a:solidFill>
              <a:effectLst/>
              <a:latin typeface="Arial" charset="0"/>
            </a:endParaRPr>
          </a:p>
        </p:txBody>
      </p:sp>
      <p:sp>
        <p:nvSpPr>
          <p:cNvPr id="16" name="Rectangle 15"/>
          <p:cNvSpPr>
            <a:spLocks noChangeAspect="1"/>
          </p:cNvSpPr>
          <p:nvPr userDrawn="1"/>
        </p:nvSpPr>
        <p:spPr bwMode="invGray">
          <a:xfrm>
            <a:off x="473765" y="920687"/>
            <a:ext cx="246952" cy="5065776"/>
          </a:xfrm>
          <a:prstGeom prst="rect">
            <a:avLst/>
          </a:prstGeom>
          <a:solidFill>
            <a:schemeClr val="accent1"/>
          </a:solidFill>
          <a:ln w="12700" cap="flat" cmpd="sng" algn="ctr">
            <a:noFill/>
            <a:prstDash val="solid"/>
            <a:round/>
            <a:headEnd type="none" w="med" len="med"/>
            <a:tailEnd type="none" w="med" len="med"/>
          </a:ln>
          <a:effectLst/>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dirty="0">
              <a:ln>
                <a:noFill/>
              </a:ln>
              <a:solidFill>
                <a:schemeClr val="bg1"/>
              </a:solidFill>
              <a:effectLst/>
              <a:latin typeface="Arial" charset="0"/>
            </a:endParaRPr>
          </a:p>
        </p:txBody>
      </p:sp>
    </p:spTree>
    <p:extLst>
      <p:ext uri="{BB962C8B-B14F-4D97-AF65-F5344CB8AC3E}">
        <p14:creationId xmlns:p14="http://schemas.microsoft.com/office/powerpoint/2010/main" val="2392693697"/>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Quote B1_Sky with photo">
    <p:spTree>
      <p:nvGrpSpPr>
        <p:cNvPr id="1" name=""/>
        <p:cNvGrpSpPr/>
        <p:nvPr/>
      </p:nvGrpSpPr>
      <p:grpSpPr>
        <a:xfrm>
          <a:off x="0" y="0"/>
          <a:ext cx="0" cy="0"/>
          <a:chOff x="0" y="0"/>
          <a:chExt cx="0" cy="0"/>
        </a:xfrm>
      </p:grpSpPr>
      <p:sp>
        <p:nvSpPr>
          <p:cNvPr id="3" name="Picture Placeholder 2">
            <a:extLst>
              <a:ext uri="{FF2B5EF4-FFF2-40B4-BE49-F238E27FC236}">
                <a16:creationId xmlns:a16="http://schemas.microsoft.com/office/drawing/2014/main" id="{B80F6528-EE68-E547-B691-7520BAE19AE6}"/>
              </a:ext>
            </a:extLst>
          </p:cNvPr>
          <p:cNvSpPr>
            <a:spLocks noGrp="1"/>
          </p:cNvSpPr>
          <p:nvPr>
            <p:ph type="pic" sz="quarter" idx="11"/>
          </p:nvPr>
        </p:nvSpPr>
        <p:spPr>
          <a:xfrm>
            <a:off x="7043912" y="1343025"/>
            <a:ext cx="4689182" cy="4298950"/>
          </a:xfrm>
        </p:spPr>
        <p:txBody>
          <a:bodyPr/>
          <a:lstStyle/>
          <a:p>
            <a:r>
              <a:rPr lang="en-US" dirty="0"/>
              <a:t>Click icon to add picture</a:t>
            </a:r>
          </a:p>
        </p:txBody>
      </p:sp>
      <p:sp>
        <p:nvSpPr>
          <p:cNvPr id="17" name="Text Placeholder 11">
            <a:extLst>
              <a:ext uri="{FF2B5EF4-FFF2-40B4-BE49-F238E27FC236}">
                <a16:creationId xmlns:a16="http://schemas.microsoft.com/office/drawing/2014/main" id="{88A909D5-54FC-434E-A562-A62EE938E1A0}"/>
              </a:ext>
            </a:extLst>
          </p:cNvPr>
          <p:cNvSpPr>
            <a:spLocks noGrp="1"/>
          </p:cNvSpPr>
          <p:nvPr>
            <p:ph type="body" sz="quarter" idx="12" hasCustomPrompt="1"/>
          </p:nvPr>
        </p:nvSpPr>
        <p:spPr>
          <a:xfrm>
            <a:off x="1092084" y="5469731"/>
            <a:ext cx="4962768" cy="344489"/>
          </a:xfrm>
        </p:spPr>
        <p:txBody>
          <a:bodyPr/>
          <a:lstStyle>
            <a:lvl1pPr marL="0" indent="0">
              <a:buNone/>
              <a:defRPr sz="1400">
                <a:solidFill>
                  <a:schemeClr val="tx1"/>
                </a:solidFill>
              </a:defRPr>
            </a:lvl1pPr>
          </a:lstStyle>
          <a:p>
            <a:pPr lvl="0"/>
            <a:r>
              <a:rPr lang="en-US" sz="1400" dirty="0"/>
              <a:t>Quote attribution placeholder</a:t>
            </a:r>
            <a:endParaRPr lang="en-US" dirty="0"/>
          </a:p>
        </p:txBody>
      </p:sp>
      <p:sp>
        <p:nvSpPr>
          <p:cNvPr id="13" name="Title 2"/>
          <p:cNvSpPr>
            <a:spLocks noGrp="1"/>
          </p:cNvSpPr>
          <p:nvPr>
            <p:ph type="title" hasCustomPrompt="1"/>
          </p:nvPr>
        </p:nvSpPr>
        <p:spPr>
          <a:xfrm>
            <a:off x="1092085" y="923926"/>
            <a:ext cx="4962768" cy="4545804"/>
          </a:xfrm>
        </p:spPr>
        <p:txBody>
          <a:bodyPr anchor="ctr" anchorCtr="0"/>
          <a:lstStyle>
            <a:lvl1pPr marL="228600" indent="-228600">
              <a:lnSpc>
                <a:spcPct val="100000"/>
              </a:lnSpc>
              <a:defRPr/>
            </a:lvl1pPr>
          </a:lstStyle>
          <a:p>
            <a:r>
              <a:rPr lang="en-US" dirty="0"/>
              <a:t>“Quote placeholder Lorem ipsum dolor sit </a:t>
            </a:r>
            <a:r>
              <a:rPr lang="en-US" dirty="0" err="1"/>
              <a:t>amet</a:t>
            </a:r>
            <a:r>
              <a:rPr lang="en-US" dirty="0"/>
              <a:t>, </a:t>
            </a:r>
            <a:r>
              <a:rPr lang="en-US" dirty="0" err="1"/>
              <a:t>conse</a:t>
            </a:r>
            <a:r>
              <a:rPr lang="en-US" dirty="0"/>
              <a:t> </a:t>
            </a:r>
            <a:r>
              <a:rPr lang="en-US" dirty="0" err="1"/>
              <a:t>ctet</a:t>
            </a:r>
            <a:r>
              <a:rPr lang="en-US" dirty="0"/>
              <a:t> ur </a:t>
            </a:r>
            <a:r>
              <a:rPr lang="en-US" dirty="0" err="1"/>
              <a:t>adipiscing</a:t>
            </a:r>
            <a:r>
              <a:rPr lang="en-US" dirty="0"/>
              <a:t> </a:t>
            </a:r>
            <a:r>
              <a:rPr lang="en-US" dirty="0" err="1"/>
              <a:t>elit</a:t>
            </a:r>
            <a:r>
              <a:rPr lang="en-US" dirty="0"/>
              <a:t>. </a:t>
            </a:r>
            <a:r>
              <a:rPr lang="en-US" dirty="0" err="1"/>
              <a:t>Mauris</a:t>
            </a:r>
            <a:r>
              <a:rPr lang="en-US" dirty="0"/>
              <a:t> </a:t>
            </a:r>
            <a:r>
              <a:rPr lang="en-US" dirty="0" err="1"/>
              <a:t>accum</a:t>
            </a:r>
            <a:r>
              <a:rPr lang="en-US" dirty="0"/>
              <a:t> san </a:t>
            </a:r>
            <a:r>
              <a:rPr lang="en-US" dirty="0" err="1"/>
              <a:t>urna</a:t>
            </a:r>
            <a:r>
              <a:rPr lang="en-US" dirty="0"/>
              <a:t>. </a:t>
            </a:r>
            <a:r>
              <a:rPr lang="en-US" dirty="0" err="1"/>
              <a:t>Sus</a:t>
            </a:r>
            <a:r>
              <a:rPr lang="en-US" dirty="0"/>
              <a:t> </a:t>
            </a:r>
            <a:r>
              <a:rPr lang="en-US" dirty="0" err="1"/>
              <a:t>pendisse</a:t>
            </a:r>
            <a:r>
              <a:rPr lang="en-US" dirty="0"/>
              <a:t> </a:t>
            </a:r>
            <a:r>
              <a:rPr lang="en-US" dirty="0" err="1"/>
              <a:t>sem</a:t>
            </a:r>
            <a:r>
              <a:rPr lang="en-US" dirty="0"/>
              <a:t> per semper </a:t>
            </a:r>
            <a:r>
              <a:rPr lang="en-US" dirty="0" err="1"/>
              <a:t>commodo</a:t>
            </a:r>
            <a:r>
              <a:rPr lang="en-US" dirty="0"/>
              <a:t>.”</a:t>
            </a:r>
          </a:p>
        </p:txBody>
      </p:sp>
      <p:sp>
        <p:nvSpPr>
          <p:cNvPr id="15" name="Rectangle 14"/>
          <p:cNvSpPr>
            <a:spLocks noChangeAspect="1"/>
          </p:cNvSpPr>
          <p:nvPr userDrawn="1"/>
        </p:nvSpPr>
        <p:spPr bwMode="auto">
          <a:xfrm>
            <a:off x="6426219" y="920687"/>
            <a:ext cx="246952" cy="5065776"/>
          </a:xfrm>
          <a:prstGeom prst="rect">
            <a:avLst/>
          </a:prstGeom>
          <a:solidFill>
            <a:schemeClr val="accent4"/>
          </a:solidFill>
          <a:ln w="12700" cap="flat" cmpd="sng" algn="ctr">
            <a:noFill/>
            <a:prstDash val="solid"/>
            <a:round/>
            <a:headEnd type="none" w="med" len="med"/>
            <a:tailEnd type="none" w="med" len="med"/>
          </a:ln>
          <a:effectLst/>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dirty="0">
              <a:ln>
                <a:noFill/>
              </a:ln>
              <a:solidFill>
                <a:schemeClr val="bg1"/>
              </a:solidFill>
              <a:effectLst/>
              <a:latin typeface="Arial" charset="0"/>
            </a:endParaRPr>
          </a:p>
        </p:txBody>
      </p:sp>
      <p:sp>
        <p:nvSpPr>
          <p:cNvPr id="16" name="Rectangle 15"/>
          <p:cNvSpPr>
            <a:spLocks noChangeAspect="1"/>
          </p:cNvSpPr>
          <p:nvPr userDrawn="1"/>
        </p:nvSpPr>
        <p:spPr bwMode="auto">
          <a:xfrm>
            <a:off x="473765" y="920687"/>
            <a:ext cx="246952" cy="5065776"/>
          </a:xfrm>
          <a:prstGeom prst="rect">
            <a:avLst/>
          </a:prstGeom>
          <a:solidFill>
            <a:schemeClr val="accent4"/>
          </a:solidFill>
          <a:ln w="12700" cap="flat" cmpd="sng" algn="ctr">
            <a:noFill/>
            <a:prstDash val="solid"/>
            <a:round/>
            <a:headEnd type="none" w="med" len="med"/>
            <a:tailEnd type="none" w="med" len="med"/>
          </a:ln>
          <a:effectLst/>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dirty="0">
              <a:ln>
                <a:noFill/>
              </a:ln>
              <a:solidFill>
                <a:schemeClr val="bg1"/>
              </a:solidFill>
              <a:effectLst/>
              <a:latin typeface="Arial" charset="0"/>
            </a:endParaRPr>
          </a:p>
        </p:txBody>
      </p:sp>
    </p:spTree>
    <p:extLst>
      <p:ext uri="{BB962C8B-B14F-4D97-AF65-F5344CB8AC3E}">
        <p14:creationId xmlns:p14="http://schemas.microsoft.com/office/powerpoint/2010/main" val="4186806641"/>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showMasterSp="0" preserve="1" userDrawn="1">
  <p:cSld name="Title Slide W1_Steel">
    <p:bg>
      <p:bgRef idx="1001">
        <a:schemeClr val="bg1"/>
      </p:bgRef>
    </p:bg>
    <p:spTree>
      <p:nvGrpSpPr>
        <p:cNvPr id="1" name=""/>
        <p:cNvGrpSpPr/>
        <p:nvPr/>
      </p:nvGrpSpPr>
      <p:grpSpPr>
        <a:xfrm>
          <a:off x="0" y="0"/>
          <a:ext cx="0" cy="0"/>
          <a:chOff x="0" y="0"/>
          <a:chExt cx="0" cy="0"/>
        </a:xfrm>
      </p:grpSpPr>
      <p:sp>
        <p:nvSpPr>
          <p:cNvPr id="9" name="Focus Frame 2"/>
          <p:cNvSpPr>
            <a:spLocks noChangeAspect="1"/>
          </p:cNvSpPr>
          <p:nvPr userDrawn="1"/>
        </p:nvSpPr>
        <p:spPr bwMode="auto">
          <a:xfrm>
            <a:off x="7058822" y="1343025"/>
            <a:ext cx="160433" cy="3291840"/>
          </a:xfrm>
          <a:prstGeom prst="rect">
            <a:avLst/>
          </a:prstGeom>
          <a:solidFill>
            <a:srgbClr val="6F7878"/>
          </a:solidFill>
          <a:ln w="12700" cap="flat" cmpd="sng" algn="ctr">
            <a:noFill/>
            <a:prstDash val="solid"/>
            <a:round/>
            <a:headEnd type="none" w="med" len="med"/>
            <a:tailEnd type="none" w="med" len="med"/>
          </a:ln>
          <a:effectLst/>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dirty="0">
              <a:ln>
                <a:noFill/>
              </a:ln>
              <a:solidFill>
                <a:schemeClr val="bg1"/>
              </a:solidFill>
              <a:effectLst/>
              <a:latin typeface="Arial" charset="0"/>
            </a:endParaRPr>
          </a:p>
        </p:txBody>
      </p:sp>
      <p:sp>
        <p:nvSpPr>
          <p:cNvPr id="12" name="Focus Frame 2"/>
          <p:cNvSpPr>
            <a:spLocks noChangeAspect="1"/>
          </p:cNvSpPr>
          <p:nvPr userDrawn="1"/>
        </p:nvSpPr>
        <p:spPr bwMode="auto">
          <a:xfrm>
            <a:off x="1588464" y="1343025"/>
            <a:ext cx="160433" cy="3291840"/>
          </a:xfrm>
          <a:prstGeom prst="rect">
            <a:avLst/>
          </a:prstGeom>
          <a:solidFill>
            <a:srgbClr val="6F7878"/>
          </a:solidFill>
          <a:ln w="12700" cap="flat" cmpd="sng" algn="ctr">
            <a:noFill/>
            <a:prstDash val="solid"/>
            <a:round/>
            <a:headEnd type="none" w="med" len="med"/>
            <a:tailEnd type="none" w="med" len="med"/>
          </a:ln>
          <a:effectLst/>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dirty="0">
              <a:ln>
                <a:noFill/>
              </a:ln>
              <a:solidFill>
                <a:schemeClr val="bg1"/>
              </a:solidFill>
              <a:effectLst/>
              <a:latin typeface="Arial" charset="0"/>
            </a:endParaRPr>
          </a:p>
        </p:txBody>
      </p:sp>
      <p:pic>
        <p:nvPicPr>
          <p:cNvPr id="10" name="Gartner Logo">
            <a:extLst>
              <a:ext uri="{FF2B5EF4-FFF2-40B4-BE49-F238E27FC236}">
                <a16:creationId xmlns:a16="http://schemas.microsoft.com/office/drawing/2014/main" id="{E537F604-AEEC-FF43-B5BF-9B08BDD39D30}"/>
              </a:ext>
            </a:extLst>
          </p:cNvPr>
          <p:cNvPicPr>
            <a:picLocks noChangeAspect="1"/>
          </p:cNvPicPr>
          <p:nvPr userDrawn="1"/>
        </p:nvPicPr>
        <p:blipFill>
          <a:blip r:embed="rId2" cstate="print">
            <a:extLst>
              <a:ext uri="{28A0092B-C50C-407E-A947-70E740481C1C}">
                <a14:useLocalDpi xmlns:a14="http://schemas.microsoft.com/office/drawing/2010/main"/>
              </a:ext>
            </a:extLst>
          </a:blip>
          <a:stretch>
            <a:fillRect/>
          </a:stretch>
        </p:blipFill>
        <p:spPr>
          <a:xfrm>
            <a:off x="9682533" y="5971215"/>
            <a:ext cx="2057936" cy="470848"/>
          </a:xfrm>
          <a:prstGeom prst="rect">
            <a:avLst/>
          </a:prstGeom>
        </p:spPr>
      </p:pic>
      <p:sp>
        <p:nvSpPr>
          <p:cNvPr id="13" name="Text Placeholder 4"/>
          <p:cNvSpPr>
            <a:spLocks noGrp="1"/>
          </p:cNvSpPr>
          <p:nvPr>
            <p:ph type="body" sz="quarter" idx="10" hasCustomPrompt="1"/>
          </p:nvPr>
        </p:nvSpPr>
        <p:spPr>
          <a:xfrm>
            <a:off x="2166861" y="3804785"/>
            <a:ext cx="4545024" cy="553998"/>
          </a:xfrm>
        </p:spPr>
        <p:txBody>
          <a:bodyPr wrap="square">
            <a:spAutoFit/>
          </a:bodyPr>
          <a:lstStyle>
            <a:lvl1pPr marL="0" indent="0">
              <a:lnSpc>
                <a:spcPct val="100000"/>
              </a:lnSpc>
              <a:spcAft>
                <a:spcPts val="0"/>
              </a:spcAft>
              <a:buNone/>
              <a:defRPr sz="1800" baseline="0">
                <a:solidFill>
                  <a:schemeClr val="accent1"/>
                </a:solidFill>
              </a:defRPr>
            </a:lvl1pPr>
            <a:lvl2pPr marL="0" indent="0">
              <a:buNone/>
              <a:defRPr/>
            </a:lvl2pPr>
            <a:lvl3pPr marL="0" indent="0">
              <a:buNone/>
              <a:defRPr/>
            </a:lvl3pPr>
            <a:lvl4pPr marL="0" indent="0">
              <a:buNone/>
              <a:defRPr/>
            </a:lvl4pPr>
            <a:lvl5pPr marL="0" indent="0">
              <a:buNone/>
              <a:defRPr/>
            </a:lvl5pPr>
          </a:lstStyle>
          <a:p>
            <a:pPr lvl="0"/>
            <a:r>
              <a:rPr lang="en-US" dirty="0"/>
              <a:t>Click to add Presenter Name</a:t>
            </a:r>
            <a:br>
              <a:rPr lang="en-US" dirty="0"/>
            </a:br>
            <a:r>
              <a:rPr lang="en-US" dirty="0"/>
              <a:t>Add date on second line</a:t>
            </a:r>
          </a:p>
        </p:txBody>
      </p:sp>
      <p:sp>
        <p:nvSpPr>
          <p:cNvPr id="16" name="Title 1"/>
          <p:cNvSpPr>
            <a:spLocks noGrp="1"/>
          </p:cNvSpPr>
          <p:nvPr>
            <p:ph type="ctrTitle"/>
          </p:nvPr>
        </p:nvSpPr>
        <p:spPr>
          <a:xfrm>
            <a:off x="2166861" y="1687986"/>
            <a:ext cx="4545024" cy="1994392"/>
          </a:xfrm>
        </p:spPr>
        <p:txBody>
          <a:bodyPr wrap="square" anchor="ctr" anchorCtr="0">
            <a:noAutofit/>
          </a:bodyPr>
          <a:lstStyle>
            <a:lvl1pPr algn="l">
              <a:defRPr sz="3600"/>
            </a:lvl1pPr>
          </a:lstStyle>
          <a:p>
            <a:endParaRPr lang="en-US" dirty="0"/>
          </a:p>
        </p:txBody>
      </p:sp>
      <p:sp>
        <p:nvSpPr>
          <p:cNvPr id="21" name="TextBox 20"/>
          <p:cNvSpPr txBox="1"/>
          <p:nvPr userDrawn="1"/>
        </p:nvSpPr>
        <p:spPr bwMode="gray">
          <a:xfrm>
            <a:off x="460256" y="6134024"/>
            <a:ext cx="7098135" cy="323165"/>
          </a:xfrm>
          <a:prstGeom prst="rect">
            <a:avLst/>
          </a:prstGeom>
          <a:noFill/>
        </p:spPr>
        <p:txBody>
          <a:bodyPr wrap="square" lIns="0" tIns="0" rIns="0" bIns="0" anchor="t" anchorCtr="0">
            <a:spAutoFit/>
          </a:bodyPr>
          <a:lstStyle/>
          <a:p>
            <a:pPr algn="l" eaLnBrk="0" hangingPunct="0">
              <a:lnSpc>
                <a:spcPct val="100000"/>
              </a:lnSpc>
              <a:spcBef>
                <a:spcPts val="0"/>
              </a:spcBef>
              <a:spcAft>
                <a:spcPts val="0"/>
              </a:spcAft>
              <a:defRPr/>
            </a:pPr>
            <a:r>
              <a:rPr lang="en-US" sz="700" b="0" i="0" u="none" strike="noStrike" kern="1200" dirty="0">
                <a:solidFill>
                  <a:srgbClr val="979D9D"/>
                </a:solidFill>
                <a:effectLst/>
                <a:latin typeface="Arial" charset="0"/>
                <a:ea typeface="Arial Unicode MS" pitchFamily="34" charset="-128"/>
                <a:cs typeface="Arial Unicode MS" pitchFamily="34" charset="-128"/>
              </a:rPr>
              <a:t>© 2018 Gartner, Inc. and/or its affiliates. All rights reserved. Gartner is a registered trademark of Gartner, Inc. and its affiliates. This presentation, including all supporting materials, is proprietary to Gartner, Inc. and/or its affiliates and is for the sole internal use of the intended recipients. Because this presentation may contain information that is confidential, proprietary or otherwise legally protected, it may not be further copied, distributed or publicly displayed without the express written permission of Gartner, Inc. or its affiliates.</a:t>
            </a:r>
            <a:endParaRPr lang="en-US" sz="700" dirty="0">
              <a:solidFill>
                <a:srgbClr val="979D9D"/>
              </a:solidFill>
              <a:ea typeface="Arial Unicode MS" pitchFamily="34" charset="-128"/>
              <a:cs typeface="Arial Unicode MS" pitchFamily="34" charset="-128"/>
            </a:endParaRPr>
          </a:p>
        </p:txBody>
      </p:sp>
    </p:spTree>
    <p:extLst>
      <p:ext uri="{BB962C8B-B14F-4D97-AF65-F5344CB8AC3E}">
        <p14:creationId xmlns:p14="http://schemas.microsoft.com/office/powerpoint/2010/main" val="4270984668"/>
      </p:ext>
    </p:extLst>
  </p:cSld>
  <p:clrMapOvr>
    <a:overrideClrMapping bg1="lt1" tx1="dk1" bg2="lt2" tx2="dk2" accent1="accent1" accent2="accent2" accent3="accent3" accent4="accent4" accent5="accent5" accent6="accent6" hlink="hlink" folHlink="folHlink"/>
  </p:clrMapOvr>
  <p:extLst mod="1">
    <p:ext uri="{DCECCB84-F9BA-43D5-87BE-67443E8EF086}">
      <p15:sldGuideLst xmlns:p15="http://schemas.microsoft.com/office/powerpoint/2012/main"/>
    </p:ext>
  </p:extLst>
</p:sldLayout>
</file>

<file path=ppt/slideLayouts/slideLayout33.xml><?xml version="1.0" encoding="utf-8"?>
<p:sldLayout xmlns:a="http://schemas.openxmlformats.org/drawingml/2006/main" xmlns:r="http://schemas.openxmlformats.org/officeDocument/2006/relationships" xmlns:p="http://schemas.openxmlformats.org/presentationml/2006/main" showMasterSp="0" preserve="1" userDrawn="1">
  <p:cSld name="Title Slide W1_Tang">
    <p:bg>
      <p:bgRef idx="1001">
        <a:schemeClr val="bg1"/>
      </p:bgRef>
    </p:bg>
    <p:spTree>
      <p:nvGrpSpPr>
        <p:cNvPr id="1" name=""/>
        <p:cNvGrpSpPr/>
        <p:nvPr/>
      </p:nvGrpSpPr>
      <p:grpSpPr>
        <a:xfrm>
          <a:off x="0" y="0"/>
          <a:ext cx="0" cy="0"/>
          <a:chOff x="0" y="0"/>
          <a:chExt cx="0" cy="0"/>
        </a:xfrm>
      </p:grpSpPr>
      <p:pic>
        <p:nvPicPr>
          <p:cNvPr id="10" name="Gartner Logo">
            <a:extLst>
              <a:ext uri="{FF2B5EF4-FFF2-40B4-BE49-F238E27FC236}">
                <a16:creationId xmlns:a16="http://schemas.microsoft.com/office/drawing/2014/main" id="{E537F604-AEEC-FF43-B5BF-9B08BDD39D30}"/>
              </a:ext>
            </a:extLst>
          </p:cNvPr>
          <p:cNvPicPr>
            <a:picLocks noChangeAspect="1"/>
          </p:cNvPicPr>
          <p:nvPr userDrawn="1"/>
        </p:nvPicPr>
        <p:blipFill>
          <a:blip r:embed="rId2" cstate="print">
            <a:extLst>
              <a:ext uri="{28A0092B-C50C-407E-A947-70E740481C1C}">
                <a14:useLocalDpi xmlns:a14="http://schemas.microsoft.com/office/drawing/2010/main"/>
              </a:ext>
            </a:extLst>
          </a:blip>
          <a:stretch>
            <a:fillRect/>
          </a:stretch>
        </p:blipFill>
        <p:spPr>
          <a:xfrm>
            <a:off x="9682533" y="5971215"/>
            <a:ext cx="2057936" cy="470848"/>
          </a:xfrm>
          <a:prstGeom prst="rect">
            <a:avLst/>
          </a:prstGeom>
        </p:spPr>
      </p:pic>
      <p:sp>
        <p:nvSpPr>
          <p:cNvPr id="9" name="Focus Frame 2"/>
          <p:cNvSpPr>
            <a:spLocks noChangeAspect="1"/>
          </p:cNvSpPr>
          <p:nvPr userDrawn="1"/>
        </p:nvSpPr>
        <p:spPr bwMode="auto">
          <a:xfrm>
            <a:off x="7058822" y="1343025"/>
            <a:ext cx="160433" cy="3291840"/>
          </a:xfrm>
          <a:prstGeom prst="rect">
            <a:avLst/>
          </a:prstGeom>
          <a:solidFill>
            <a:srgbClr val="FF540A"/>
          </a:solidFill>
          <a:ln w="12700" cap="flat" cmpd="sng" algn="ctr">
            <a:noFill/>
            <a:prstDash val="solid"/>
            <a:round/>
            <a:headEnd type="none" w="med" len="med"/>
            <a:tailEnd type="none" w="med" len="med"/>
          </a:ln>
          <a:effectLst/>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dirty="0">
              <a:ln>
                <a:noFill/>
              </a:ln>
              <a:solidFill>
                <a:schemeClr val="bg1"/>
              </a:solidFill>
              <a:effectLst/>
              <a:latin typeface="Arial" charset="0"/>
            </a:endParaRPr>
          </a:p>
        </p:txBody>
      </p:sp>
      <p:sp>
        <p:nvSpPr>
          <p:cNvPr id="12" name="Focus Frame 2"/>
          <p:cNvSpPr>
            <a:spLocks noChangeAspect="1"/>
          </p:cNvSpPr>
          <p:nvPr userDrawn="1"/>
        </p:nvSpPr>
        <p:spPr bwMode="auto">
          <a:xfrm>
            <a:off x="1588464" y="1343025"/>
            <a:ext cx="160433" cy="3291840"/>
          </a:xfrm>
          <a:prstGeom prst="rect">
            <a:avLst/>
          </a:prstGeom>
          <a:solidFill>
            <a:srgbClr val="FF540A"/>
          </a:solidFill>
          <a:ln w="12700" cap="flat" cmpd="sng" algn="ctr">
            <a:noFill/>
            <a:prstDash val="solid"/>
            <a:round/>
            <a:headEnd type="none" w="med" len="med"/>
            <a:tailEnd type="none" w="med" len="med"/>
          </a:ln>
          <a:effectLst/>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dirty="0">
              <a:ln>
                <a:noFill/>
              </a:ln>
              <a:solidFill>
                <a:schemeClr val="bg1"/>
              </a:solidFill>
              <a:effectLst/>
              <a:latin typeface="Arial" charset="0"/>
            </a:endParaRPr>
          </a:p>
        </p:txBody>
      </p:sp>
      <p:sp>
        <p:nvSpPr>
          <p:cNvPr id="13" name="Text Placeholder 4"/>
          <p:cNvSpPr>
            <a:spLocks noGrp="1"/>
          </p:cNvSpPr>
          <p:nvPr>
            <p:ph type="body" sz="quarter" idx="10" hasCustomPrompt="1"/>
          </p:nvPr>
        </p:nvSpPr>
        <p:spPr>
          <a:xfrm>
            <a:off x="2166861" y="3804785"/>
            <a:ext cx="4545024" cy="553998"/>
          </a:xfrm>
        </p:spPr>
        <p:txBody>
          <a:bodyPr wrap="square">
            <a:spAutoFit/>
          </a:bodyPr>
          <a:lstStyle>
            <a:lvl1pPr marL="0" indent="0">
              <a:lnSpc>
                <a:spcPct val="100000"/>
              </a:lnSpc>
              <a:spcAft>
                <a:spcPts val="0"/>
              </a:spcAft>
              <a:buNone/>
              <a:defRPr sz="1800" baseline="0">
                <a:solidFill>
                  <a:schemeClr val="accent1"/>
                </a:solidFill>
              </a:defRPr>
            </a:lvl1pPr>
            <a:lvl2pPr marL="0" indent="0">
              <a:buNone/>
              <a:defRPr/>
            </a:lvl2pPr>
            <a:lvl3pPr marL="0" indent="0">
              <a:buNone/>
              <a:defRPr/>
            </a:lvl3pPr>
            <a:lvl4pPr marL="0" indent="0">
              <a:buNone/>
              <a:defRPr/>
            </a:lvl4pPr>
            <a:lvl5pPr marL="0" indent="0">
              <a:buNone/>
              <a:defRPr/>
            </a:lvl5pPr>
          </a:lstStyle>
          <a:p>
            <a:pPr lvl="0"/>
            <a:r>
              <a:rPr lang="en-US" dirty="0"/>
              <a:t>Click to add Presenter Name</a:t>
            </a:r>
            <a:br>
              <a:rPr lang="en-US" dirty="0"/>
            </a:br>
            <a:r>
              <a:rPr lang="en-US" dirty="0"/>
              <a:t>Add date on second line</a:t>
            </a:r>
          </a:p>
        </p:txBody>
      </p:sp>
      <p:sp>
        <p:nvSpPr>
          <p:cNvPr id="16" name="Title 1"/>
          <p:cNvSpPr>
            <a:spLocks noGrp="1"/>
          </p:cNvSpPr>
          <p:nvPr>
            <p:ph type="ctrTitle"/>
          </p:nvPr>
        </p:nvSpPr>
        <p:spPr>
          <a:xfrm>
            <a:off x="2166861" y="1687986"/>
            <a:ext cx="4545024" cy="1994392"/>
          </a:xfrm>
        </p:spPr>
        <p:txBody>
          <a:bodyPr wrap="square" anchor="ctr" anchorCtr="0">
            <a:noAutofit/>
          </a:bodyPr>
          <a:lstStyle>
            <a:lvl1pPr algn="l">
              <a:defRPr sz="3600"/>
            </a:lvl1pPr>
          </a:lstStyle>
          <a:p>
            <a:endParaRPr lang="en-US" dirty="0"/>
          </a:p>
        </p:txBody>
      </p:sp>
      <p:sp>
        <p:nvSpPr>
          <p:cNvPr id="20" name="TextBox 19"/>
          <p:cNvSpPr txBox="1"/>
          <p:nvPr userDrawn="1"/>
        </p:nvSpPr>
        <p:spPr bwMode="gray">
          <a:xfrm>
            <a:off x="460256" y="6134024"/>
            <a:ext cx="7098135" cy="323165"/>
          </a:xfrm>
          <a:prstGeom prst="rect">
            <a:avLst/>
          </a:prstGeom>
          <a:noFill/>
        </p:spPr>
        <p:txBody>
          <a:bodyPr wrap="square" lIns="0" tIns="0" rIns="0" bIns="0" anchor="t" anchorCtr="0">
            <a:spAutoFit/>
          </a:bodyPr>
          <a:lstStyle/>
          <a:p>
            <a:pPr algn="l" eaLnBrk="0" hangingPunct="0">
              <a:lnSpc>
                <a:spcPct val="100000"/>
              </a:lnSpc>
              <a:spcBef>
                <a:spcPts val="0"/>
              </a:spcBef>
              <a:spcAft>
                <a:spcPts val="0"/>
              </a:spcAft>
              <a:defRPr/>
            </a:pPr>
            <a:r>
              <a:rPr lang="en-US" sz="700" b="0" i="0" u="none" strike="noStrike" kern="1200" dirty="0">
                <a:solidFill>
                  <a:srgbClr val="979D9D"/>
                </a:solidFill>
                <a:effectLst/>
                <a:latin typeface="Arial" charset="0"/>
                <a:ea typeface="Arial Unicode MS" pitchFamily="34" charset="-128"/>
                <a:cs typeface="Arial Unicode MS" pitchFamily="34" charset="-128"/>
              </a:rPr>
              <a:t>© 2018 Gartner, Inc. and/or its affiliates. All rights reserved. Gartner is a registered trademark of Gartner, Inc. and its affiliates. This presentation, including all supporting materials, is proprietary to Gartner, Inc. and/or its affiliates and is for the sole internal use of the intended recipients. Because this presentation may contain information that is confidential, proprietary or otherwise legally protected, it may not be further copied, distributed or publicly displayed without the express written permission of Gartner, Inc. or its affiliates.</a:t>
            </a:r>
            <a:endParaRPr lang="en-US" sz="700" dirty="0">
              <a:solidFill>
                <a:srgbClr val="979D9D"/>
              </a:solidFill>
              <a:ea typeface="Arial Unicode MS" pitchFamily="34" charset="-128"/>
              <a:cs typeface="Arial Unicode MS" pitchFamily="34" charset="-128"/>
            </a:endParaRPr>
          </a:p>
        </p:txBody>
      </p:sp>
    </p:spTree>
    <p:extLst>
      <p:ext uri="{BB962C8B-B14F-4D97-AF65-F5344CB8AC3E}">
        <p14:creationId xmlns:p14="http://schemas.microsoft.com/office/powerpoint/2010/main" val="2206232716"/>
      </p:ext>
    </p:extLst>
  </p:cSld>
  <p:clrMapOvr>
    <a:overrideClrMapping bg1="lt1" tx1="dk1" bg2="lt2" tx2="dk2" accent1="accent1" accent2="accent2" accent3="accent3" accent4="accent4" accent5="accent5" accent6="accent6" hlink="hlink" folHlink="folHlink"/>
  </p:clrMapOvr>
  <p:extLst mod="1">
    <p:ext uri="{DCECCB84-F9BA-43D5-87BE-67443E8EF086}">
      <p15:sldGuideLst xmlns:p15="http://schemas.microsoft.com/office/powerpoint/2012/main"/>
    </p:ext>
  </p:extLst>
</p:sldLayout>
</file>

<file path=ppt/slideLayouts/slideLayout34.xml><?xml version="1.0" encoding="utf-8"?>
<p:sldLayout xmlns:a="http://schemas.openxmlformats.org/drawingml/2006/main" xmlns:r="http://schemas.openxmlformats.org/officeDocument/2006/relationships" xmlns:p="http://schemas.openxmlformats.org/presentationml/2006/main" showMasterSp="0" preserve="1" userDrawn="1">
  <p:cSld name="Title Slide W1_Lemon">
    <p:bg>
      <p:bgRef idx="1001">
        <a:schemeClr val="bg1"/>
      </p:bgRef>
    </p:bg>
    <p:spTree>
      <p:nvGrpSpPr>
        <p:cNvPr id="1" name=""/>
        <p:cNvGrpSpPr/>
        <p:nvPr/>
      </p:nvGrpSpPr>
      <p:grpSpPr>
        <a:xfrm>
          <a:off x="0" y="0"/>
          <a:ext cx="0" cy="0"/>
          <a:chOff x="0" y="0"/>
          <a:chExt cx="0" cy="0"/>
        </a:xfrm>
      </p:grpSpPr>
      <p:pic>
        <p:nvPicPr>
          <p:cNvPr id="10" name="Gartner Logo">
            <a:extLst>
              <a:ext uri="{FF2B5EF4-FFF2-40B4-BE49-F238E27FC236}">
                <a16:creationId xmlns:a16="http://schemas.microsoft.com/office/drawing/2014/main" id="{E537F604-AEEC-FF43-B5BF-9B08BDD39D30}"/>
              </a:ext>
            </a:extLst>
          </p:cNvPr>
          <p:cNvPicPr>
            <a:picLocks noChangeAspect="1"/>
          </p:cNvPicPr>
          <p:nvPr userDrawn="1"/>
        </p:nvPicPr>
        <p:blipFill>
          <a:blip r:embed="rId2" cstate="print">
            <a:extLst>
              <a:ext uri="{28A0092B-C50C-407E-A947-70E740481C1C}">
                <a14:useLocalDpi xmlns:a14="http://schemas.microsoft.com/office/drawing/2010/main"/>
              </a:ext>
            </a:extLst>
          </a:blip>
          <a:stretch>
            <a:fillRect/>
          </a:stretch>
        </p:blipFill>
        <p:spPr>
          <a:xfrm>
            <a:off x="9682533" y="5971215"/>
            <a:ext cx="2057936" cy="470848"/>
          </a:xfrm>
          <a:prstGeom prst="rect">
            <a:avLst/>
          </a:prstGeom>
        </p:spPr>
      </p:pic>
      <p:sp>
        <p:nvSpPr>
          <p:cNvPr id="9" name="Focus Frame 2"/>
          <p:cNvSpPr>
            <a:spLocks noChangeAspect="1"/>
          </p:cNvSpPr>
          <p:nvPr userDrawn="1"/>
        </p:nvSpPr>
        <p:spPr bwMode="auto">
          <a:xfrm>
            <a:off x="7058822" y="1343025"/>
            <a:ext cx="160433" cy="3291840"/>
          </a:xfrm>
          <a:prstGeom prst="rect">
            <a:avLst/>
          </a:prstGeom>
          <a:solidFill>
            <a:srgbClr val="FEC10D"/>
          </a:solidFill>
          <a:ln w="12700" cap="flat" cmpd="sng" algn="ctr">
            <a:noFill/>
            <a:prstDash val="solid"/>
            <a:round/>
            <a:headEnd type="none" w="med" len="med"/>
            <a:tailEnd type="none" w="med" len="med"/>
          </a:ln>
          <a:effectLst/>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dirty="0">
              <a:ln>
                <a:noFill/>
              </a:ln>
              <a:solidFill>
                <a:schemeClr val="bg1"/>
              </a:solidFill>
              <a:effectLst/>
              <a:latin typeface="Arial" charset="0"/>
            </a:endParaRPr>
          </a:p>
        </p:txBody>
      </p:sp>
      <p:sp>
        <p:nvSpPr>
          <p:cNvPr id="12" name="Focus Frame 2"/>
          <p:cNvSpPr>
            <a:spLocks noChangeAspect="1"/>
          </p:cNvSpPr>
          <p:nvPr userDrawn="1"/>
        </p:nvSpPr>
        <p:spPr bwMode="auto">
          <a:xfrm>
            <a:off x="1588464" y="1343025"/>
            <a:ext cx="160433" cy="3291840"/>
          </a:xfrm>
          <a:prstGeom prst="rect">
            <a:avLst/>
          </a:prstGeom>
          <a:solidFill>
            <a:srgbClr val="FEC10D"/>
          </a:solidFill>
          <a:ln w="12700" cap="flat" cmpd="sng" algn="ctr">
            <a:noFill/>
            <a:prstDash val="solid"/>
            <a:round/>
            <a:headEnd type="none" w="med" len="med"/>
            <a:tailEnd type="none" w="med" len="med"/>
          </a:ln>
          <a:effectLst/>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dirty="0">
              <a:ln>
                <a:noFill/>
              </a:ln>
              <a:solidFill>
                <a:schemeClr val="bg1"/>
              </a:solidFill>
              <a:effectLst/>
              <a:latin typeface="Arial" charset="0"/>
            </a:endParaRPr>
          </a:p>
        </p:txBody>
      </p:sp>
      <p:sp>
        <p:nvSpPr>
          <p:cNvPr id="13" name="Text Placeholder 4"/>
          <p:cNvSpPr>
            <a:spLocks noGrp="1"/>
          </p:cNvSpPr>
          <p:nvPr>
            <p:ph type="body" sz="quarter" idx="10" hasCustomPrompt="1"/>
          </p:nvPr>
        </p:nvSpPr>
        <p:spPr>
          <a:xfrm>
            <a:off x="2166861" y="3804785"/>
            <a:ext cx="4545024" cy="553998"/>
          </a:xfrm>
        </p:spPr>
        <p:txBody>
          <a:bodyPr wrap="square">
            <a:spAutoFit/>
          </a:bodyPr>
          <a:lstStyle>
            <a:lvl1pPr marL="0" indent="0">
              <a:lnSpc>
                <a:spcPct val="100000"/>
              </a:lnSpc>
              <a:spcAft>
                <a:spcPts val="0"/>
              </a:spcAft>
              <a:buNone/>
              <a:defRPr sz="1800" baseline="0">
                <a:solidFill>
                  <a:schemeClr val="accent1"/>
                </a:solidFill>
              </a:defRPr>
            </a:lvl1pPr>
            <a:lvl2pPr marL="0" indent="0">
              <a:buNone/>
              <a:defRPr/>
            </a:lvl2pPr>
            <a:lvl3pPr marL="0" indent="0">
              <a:buNone/>
              <a:defRPr/>
            </a:lvl3pPr>
            <a:lvl4pPr marL="0" indent="0">
              <a:buNone/>
              <a:defRPr/>
            </a:lvl4pPr>
            <a:lvl5pPr marL="0" indent="0">
              <a:buNone/>
              <a:defRPr/>
            </a:lvl5pPr>
          </a:lstStyle>
          <a:p>
            <a:pPr lvl="0"/>
            <a:r>
              <a:rPr lang="en-US" dirty="0"/>
              <a:t>Click to add Presenter Name</a:t>
            </a:r>
            <a:br>
              <a:rPr lang="en-US" dirty="0"/>
            </a:br>
            <a:r>
              <a:rPr lang="en-US" dirty="0"/>
              <a:t>Add date on second line</a:t>
            </a:r>
          </a:p>
        </p:txBody>
      </p:sp>
      <p:sp>
        <p:nvSpPr>
          <p:cNvPr id="16" name="Title 1"/>
          <p:cNvSpPr>
            <a:spLocks noGrp="1"/>
          </p:cNvSpPr>
          <p:nvPr>
            <p:ph type="ctrTitle"/>
          </p:nvPr>
        </p:nvSpPr>
        <p:spPr>
          <a:xfrm>
            <a:off x="2166861" y="1687986"/>
            <a:ext cx="4545024" cy="1994392"/>
          </a:xfrm>
        </p:spPr>
        <p:txBody>
          <a:bodyPr wrap="square" anchor="ctr" anchorCtr="0">
            <a:noAutofit/>
          </a:bodyPr>
          <a:lstStyle>
            <a:lvl1pPr algn="l">
              <a:defRPr sz="3600"/>
            </a:lvl1pPr>
          </a:lstStyle>
          <a:p>
            <a:endParaRPr lang="en-US" dirty="0"/>
          </a:p>
        </p:txBody>
      </p:sp>
      <p:sp>
        <p:nvSpPr>
          <p:cNvPr id="20" name="TextBox 19"/>
          <p:cNvSpPr txBox="1"/>
          <p:nvPr userDrawn="1"/>
        </p:nvSpPr>
        <p:spPr bwMode="gray">
          <a:xfrm>
            <a:off x="460256" y="6134024"/>
            <a:ext cx="7098135" cy="323165"/>
          </a:xfrm>
          <a:prstGeom prst="rect">
            <a:avLst/>
          </a:prstGeom>
          <a:noFill/>
        </p:spPr>
        <p:txBody>
          <a:bodyPr wrap="square" lIns="0" tIns="0" rIns="0" bIns="0" anchor="t" anchorCtr="0">
            <a:spAutoFit/>
          </a:bodyPr>
          <a:lstStyle/>
          <a:p>
            <a:pPr algn="l" eaLnBrk="0" hangingPunct="0">
              <a:lnSpc>
                <a:spcPct val="100000"/>
              </a:lnSpc>
              <a:spcBef>
                <a:spcPts val="0"/>
              </a:spcBef>
              <a:spcAft>
                <a:spcPts val="0"/>
              </a:spcAft>
              <a:defRPr/>
            </a:pPr>
            <a:r>
              <a:rPr lang="en-US" sz="700" b="0" i="0" u="none" strike="noStrike" kern="1200" dirty="0">
                <a:solidFill>
                  <a:srgbClr val="979D9D"/>
                </a:solidFill>
                <a:effectLst/>
                <a:latin typeface="Arial" charset="0"/>
                <a:ea typeface="Arial Unicode MS" pitchFamily="34" charset="-128"/>
                <a:cs typeface="Arial Unicode MS" pitchFamily="34" charset="-128"/>
              </a:rPr>
              <a:t>© 2018 Gartner, Inc. and/or its affiliates. All rights reserved. Gartner is a registered trademark of Gartner, Inc. and its affiliates. This presentation, including all supporting materials, is proprietary to Gartner, Inc. and/or its affiliates and is for the sole internal use of the intended recipients. Because this presentation may contain information that is confidential, proprietary or otherwise legally protected, it may not be further copied, distributed or publicly displayed without the express written permission of Gartner, Inc. or its affiliates.</a:t>
            </a:r>
            <a:endParaRPr lang="en-US" sz="700" dirty="0">
              <a:solidFill>
                <a:srgbClr val="979D9D"/>
              </a:solidFill>
              <a:ea typeface="Arial Unicode MS" pitchFamily="34" charset="-128"/>
              <a:cs typeface="Arial Unicode MS" pitchFamily="34" charset="-128"/>
            </a:endParaRPr>
          </a:p>
        </p:txBody>
      </p:sp>
    </p:spTree>
    <p:extLst>
      <p:ext uri="{BB962C8B-B14F-4D97-AF65-F5344CB8AC3E}">
        <p14:creationId xmlns:p14="http://schemas.microsoft.com/office/powerpoint/2010/main" val="4221456200"/>
      </p:ext>
    </p:extLst>
  </p:cSld>
  <p:clrMapOvr>
    <a:overrideClrMapping bg1="lt1" tx1="dk1" bg2="lt2" tx2="dk2" accent1="accent1" accent2="accent2" accent3="accent3" accent4="accent4" accent5="accent5" accent6="accent6" hlink="hlink" folHlink="folHlink"/>
  </p:clrMapOvr>
  <p:extLst mod="1">
    <p:ext uri="{DCECCB84-F9BA-43D5-87BE-67443E8EF086}">
      <p15:sldGuideLst xmlns:p15="http://schemas.microsoft.com/office/powerpoint/2012/main"/>
    </p:ext>
  </p:extLst>
</p:sldLayout>
</file>

<file path=ppt/slideLayouts/slideLayout35.xml><?xml version="1.0" encoding="utf-8"?>
<p:sldLayout xmlns:a="http://schemas.openxmlformats.org/drawingml/2006/main" xmlns:r="http://schemas.openxmlformats.org/officeDocument/2006/relationships" xmlns:p="http://schemas.openxmlformats.org/presentationml/2006/main" showMasterSp="0" preserve="1" userDrawn="1">
  <p:cSld name="Title Slide W1_Rose">
    <p:bg>
      <p:bgRef idx="1001">
        <a:schemeClr val="bg1"/>
      </p:bgRef>
    </p:bg>
    <p:spTree>
      <p:nvGrpSpPr>
        <p:cNvPr id="1" name=""/>
        <p:cNvGrpSpPr/>
        <p:nvPr/>
      </p:nvGrpSpPr>
      <p:grpSpPr>
        <a:xfrm>
          <a:off x="0" y="0"/>
          <a:ext cx="0" cy="0"/>
          <a:chOff x="0" y="0"/>
          <a:chExt cx="0" cy="0"/>
        </a:xfrm>
      </p:grpSpPr>
      <p:pic>
        <p:nvPicPr>
          <p:cNvPr id="10" name="Gartner Logo">
            <a:extLst>
              <a:ext uri="{FF2B5EF4-FFF2-40B4-BE49-F238E27FC236}">
                <a16:creationId xmlns:a16="http://schemas.microsoft.com/office/drawing/2014/main" id="{E537F604-AEEC-FF43-B5BF-9B08BDD39D30}"/>
              </a:ext>
            </a:extLst>
          </p:cNvPr>
          <p:cNvPicPr>
            <a:picLocks noChangeAspect="1"/>
          </p:cNvPicPr>
          <p:nvPr userDrawn="1"/>
        </p:nvPicPr>
        <p:blipFill>
          <a:blip r:embed="rId2" cstate="print">
            <a:extLst>
              <a:ext uri="{28A0092B-C50C-407E-A947-70E740481C1C}">
                <a14:useLocalDpi xmlns:a14="http://schemas.microsoft.com/office/drawing/2010/main"/>
              </a:ext>
            </a:extLst>
          </a:blip>
          <a:stretch>
            <a:fillRect/>
          </a:stretch>
        </p:blipFill>
        <p:spPr>
          <a:xfrm>
            <a:off x="9682533" y="5971215"/>
            <a:ext cx="2057936" cy="470848"/>
          </a:xfrm>
          <a:prstGeom prst="rect">
            <a:avLst/>
          </a:prstGeom>
        </p:spPr>
      </p:pic>
      <p:sp>
        <p:nvSpPr>
          <p:cNvPr id="9" name="Focus Frame 2"/>
          <p:cNvSpPr>
            <a:spLocks noChangeAspect="1"/>
          </p:cNvSpPr>
          <p:nvPr userDrawn="1"/>
        </p:nvSpPr>
        <p:spPr bwMode="auto">
          <a:xfrm>
            <a:off x="7058822" y="1343025"/>
            <a:ext cx="160433" cy="3291840"/>
          </a:xfrm>
          <a:prstGeom prst="rect">
            <a:avLst/>
          </a:prstGeom>
          <a:solidFill>
            <a:srgbClr val="E81159"/>
          </a:solidFill>
          <a:ln w="12700" cap="flat" cmpd="sng" algn="ctr">
            <a:noFill/>
            <a:prstDash val="solid"/>
            <a:round/>
            <a:headEnd type="none" w="med" len="med"/>
            <a:tailEnd type="none" w="med" len="med"/>
          </a:ln>
          <a:effectLst/>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dirty="0">
              <a:ln>
                <a:noFill/>
              </a:ln>
              <a:solidFill>
                <a:schemeClr val="bg1"/>
              </a:solidFill>
              <a:effectLst/>
              <a:latin typeface="Arial" charset="0"/>
            </a:endParaRPr>
          </a:p>
        </p:txBody>
      </p:sp>
      <p:sp>
        <p:nvSpPr>
          <p:cNvPr id="12" name="Focus Frame 2"/>
          <p:cNvSpPr>
            <a:spLocks noChangeAspect="1"/>
          </p:cNvSpPr>
          <p:nvPr userDrawn="1"/>
        </p:nvSpPr>
        <p:spPr bwMode="auto">
          <a:xfrm>
            <a:off x="1588464" y="1343025"/>
            <a:ext cx="160433" cy="3291840"/>
          </a:xfrm>
          <a:prstGeom prst="rect">
            <a:avLst/>
          </a:prstGeom>
          <a:solidFill>
            <a:srgbClr val="E81159"/>
          </a:solidFill>
          <a:ln w="12700" cap="flat" cmpd="sng" algn="ctr">
            <a:noFill/>
            <a:prstDash val="solid"/>
            <a:round/>
            <a:headEnd type="none" w="med" len="med"/>
            <a:tailEnd type="none" w="med" len="med"/>
          </a:ln>
          <a:effectLst/>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dirty="0">
              <a:ln>
                <a:noFill/>
              </a:ln>
              <a:solidFill>
                <a:schemeClr val="bg1"/>
              </a:solidFill>
              <a:effectLst/>
              <a:latin typeface="Arial" charset="0"/>
            </a:endParaRPr>
          </a:p>
        </p:txBody>
      </p:sp>
      <p:sp>
        <p:nvSpPr>
          <p:cNvPr id="13" name="Text Placeholder 4"/>
          <p:cNvSpPr>
            <a:spLocks noGrp="1"/>
          </p:cNvSpPr>
          <p:nvPr>
            <p:ph type="body" sz="quarter" idx="10" hasCustomPrompt="1"/>
          </p:nvPr>
        </p:nvSpPr>
        <p:spPr>
          <a:xfrm>
            <a:off x="2166861" y="3804785"/>
            <a:ext cx="4545024" cy="553998"/>
          </a:xfrm>
        </p:spPr>
        <p:txBody>
          <a:bodyPr wrap="square">
            <a:spAutoFit/>
          </a:bodyPr>
          <a:lstStyle>
            <a:lvl1pPr marL="0" indent="0">
              <a:lnSpc>
                <a:spcPct val="100000"/>
              </a:lnSpc>
              <a:spcAft>
                <a:spcPts val="0"/>
              </a:spcAft>
              <a:buNone/>
              <a:defRPr sz="1800" baseline="0">
                <a:solidFill>
                  <a:schemeClr val="accent1"/>
                </a:solidFill>
              </a:defRPr>
            </a:lvl1pPr>
            <a:lvl2pPr marL="0" indent="0">
              <a:buNone/>
              <a:defRPr/>
            </a:lvl2pPr>
            <a:lvl3pPr marL="0" indent="0">
              <a:buNone/>
              <a:defRPr/>
            </a:lvl3pPr>
            <a:lvl4pPr marL="0" indent="0">
              <a:buNone/>
              <a:defRPr/>
            </a:lvl4pPr>
            <a:lvl5pPr marL="0" indent="0">
              <a:buNone/>
              <a:defRPr/>
            </a:lvl5pPr>
          </a:lstStyle>
          <a:p>
            <a:pPr lvl="0"/>
            <a:r>
              <a:rPr lang="en-US" dirty="0"/>
              <a:t>Click to add Presenter Name</a:t>
            </a:r>
            <a:br>
              <a:rPr lang="en-US" dirty="0"/>
            </a:br>
            <a:r>
              <a:rPr lang="en-US" dirty="0"/>
              <a:t>Add date on second line</a:t>
            </a:r>
          </a:p>
        </p:txBody>
      </p:sp>
      <p:sp>
        <p:nvSpPr>
          <p:cNvPr id="16" name="Title 1"/>
          <p:cNvSpPr>
            <a:spLocks noGrp="1"/>
          </p:cNvSpPr>
          <p:nvPr>
            <p:ph type="ctrTitle"/>
          </p:nvPr>
        </p:nvSpPr>
        <p:spPr>
          <a:xfrm>
            <a:off x="2166861" y="1687986"/>
            <a:ext cx="4545024" cy="1994392"/>
          </a:xfrm>
        </p:spPr>
        <p:txBody>
          <a:bodyPr wrap="square" anchor="ctr" anchorCtr="0">
            <a:noAutofit/>
          </a:bodyPr>
          <a:lstStyle>
            <a:lvl1pPr algn="l">
              <a:defRPr sz="3600"/>
            </a:lvl1pPr>
          </a:lstStyle>
          <a:p>
            <a:endParaRPr lang="en-US" dirty="0"/>
          </a:p>
        </p:txBody>
      </p:sp>
      <p:sp>
        <p:nvSpPr>
          <p:cNvPr id="20" name="TextBox 19"/>
          <p:cNvSpPr txBox="1"/>
          <p:nvPr userDrawn="1"/>
        </p:nvSpPr>
        <p:spPr bwMode="gray">
          <a:xfrm>
            <a:off x="460256" y="6134024"/>
            <a:ext cx="7098135" cy="323165"/>
          </a:xfrm>
          <a:prstGeom prst="rect">
            <a:avLst/>
          </a:prstGeom>
          <a:noFill/>
        </p:spPr>
        <p:txBody>
          <a:bodyPr wrap="square" lIns="0" tIns="0" rIns="0" bIns="0" anchor="t" anchorCtr="0">
            <a:spAutoFit/>
          </a:bodyPr>
          <a:lstStyle/>
          <a:p>
            <a:pPr algn="l" eaLnBrk="0" hangingPunct="0">
              <a:lnSpc>
                <a:spcPct val="100000"/>
              </a:lnSpc>
              <a:spcBef>
                <a:spcPts val="0"/>
              </a:spcBef>
              <a:spcAft>
                <a:spcPts val="0"/>
              </a:spcAft>
              <a:defRPr/>
            </a:pPr>
            <a:r>
              <a:rPr lang="en-US" sz="700" b="0" i="0" u="none" strike="noStrike" kern="1200" dirty="0">
                <a:solidFill>
                  <a:srgbClr val="979D9D"/>
                </a:solidFill>
                <a:effectLst/>
                <a:latin typeface="Arial" charset="0"/>
                <a:ea typeface="Arial Unicode MS" pitchFamily="34" charset="-128"/>
                <a:cs typeface="Arial Unicode MS" pitchFamily="34" charset="-128"/>
              </a:rPr>
              <a:t>© 2018 Gartner, Inc. and/or its affiliates. All rights reserved. Gartner is a registered trademark of Gartner, Inc. and its affiliates. This presentation, including all supporting materials, is proprietary to Gartner, Inc. and/or its affiliates and is for the sole internal use of the intended recipients. Because this presentation may contain information that is confidential, proprietary or otherwise legally protected, it may not be further copied, distributed or publicly displayed without the express written permission of Gartner, Inc. or its affiliates.</a:t>
            </a:r>
            <a:endParaRPr lang="en-US" sz="700" dirty="0">
              <a:solidFill>
                <a:srgbClr val="979D9D"/>
              </a:solidFill>
              <a:ea typeface="Arial Unicode MS" pitchFamily="34" charset="-128"/>
              <a:cs typeface="Arial Unicode MS" pitchFamily="34" charset="-128"/>
            </a:endParaRPr>
          </a:p>
        </p:txBody>
      </p:sp>
    </p:spTree>
    <p:extLst>
      <p:ext uri="{BB962C8B-B14F-4D97-AF65-F5344CB8AC3E}">
        <p14:creationId xmlns:p14="http://schemas.microsoft.com/office/powerpoint/2010/main" val="766561360"/>
      </p:ext>
    </p:extLst>
  </p:cSld>
  <p:clrMapOvr>
    <a:overrideClrMapping bg1="lt1" tx1="dk1" bg2="lt2" tx2="dk2" accent1="accent1" accent2="accent2" accent3="accent3" accent4="accent4" accent5="accent5" accent6="accent6" hlink="hlink" folHlink="folHlink"/>
  </p:clrMapOvr>
  <p:extLst mod="1">
    <p:ext uri="{DCECCB84-F9BA-43D5-87BE-67443E8EF086}">
      <p15:sldGuideLst xmlns:p15="http://schemas.microsoft.com/office/powerpoint/2012/main"/>
    </p:ext>
  </p:extLst>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userDrawn="1">
  <p:cSld name="Divider W1_Steel">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F8367EBE-ACE4-6A4A-8194-81828A72B691}"/>
              </a:ext>
            </a:extLst>
          </p:cNvPr>
          <p:cNvSpPr/>
          <p:nvPr userDrawn="1"/>
        </p:nvSpPr>
        <p:spPr bwMode="auto">
          <a:xfrm>
            <a:off x="7140899" y="1354039"/>
            <a:ext cx="5051100" cy="3286926"/>
          </a:xfrm>
          <a:prstGeom prst="rect">
            <a:avLst/>
          </a:prstGeom>
          <a:solidFill>
            <a:srgbClr val="6F7878"/>
          </a:solidFill>
          <a:ln w="12700" cap="flat" cmpd="sng" algn="ctr">
            <a:noFill/>
            <a:prstDash val="solid"/>
            <a:round/>
            <a:headEnd type="none" w="med" len="med"/>
            <a:tailEnd type="none" w="med" len="med"/>
          </a:ln>
          <a:effectLst/>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dirty="0">
              <a:ln>
                <a:noFill/>
              </a:ln>
              <a:solidFill>
                <a:schemeClr val="bg1"/>
              </a:solidFill>
              <a:effectLst/>
              <a:latin typeface="Arial" charset="0"/>
            </a:endParaRPr>
          </a:p>
        </p:txBody>
      </p:sp>
      <p:sp>
        <p:nvSpPr>
          <p:cNvPr id="9" name="Rectangle 8">
            <a:extLst>
              <a:ext uri="{FF2B5EF4-FFF2-40B4-BE49-F238E27FC236}">
                <a16:creationId xmlns:a16="http://schemas.microsoft.com/office/drawing/2014/main" id="{433B9AE8-D471-4240-AAF9-7F4A822FF5B3}"/>
              </a:ext>
            </a:extLst>
          </p:cNvPr>
          <p:cNvSpPr/>
          <p:nvPr userDrawn="1"/>
        </p:nvSpPr>
        <p:spPr bwMode="auto">
          <a:xfrm>
            <a:off x="-2" y="1354039"/>
            <a:ext cx="1753954" cy="3286926"/>
          </a:xfrm>
          <a:prstGeom prst="rect">
            <a:avLst/>
          </a:prstGeom>
          <a:solidFill>
            <a:srgbClr val="6F7878"/>
          </a:solidFill>
          <a:ln w="12700" cap="flat" cmpd="sng" algn="ctr">
            <a:noFill/>
            <a:prstDash val="solid"/>
            <a:round/>
            <a:headEnd type="none" w="med" len="med"/>
            <a:tailEnd type="none" w="med" len="med"/>
          </a:ln>
          <a:effectLst/>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dirty="0">
              <a:ln>
                <a:noFill/>
              </a:ln>
              <a:solidFill>
                <a:schemeClr val="bg1"/>
              </a:solidFill>
              <a:effectLst/>
              <a:latin typeface="Arial" charset="0"/>
            </a:endParaRPr>
          </a:p>
        </p:txBody>
      </p:sp>
      <p:sp>
        <p:nvSpPr>
          <p:cNvPr id="10" name="Title 5">
            <a:extLst>
              <a:ext uri="{FF2B5EF4-FFF2-40B4-BE49-F238E27FC236}">
                <a16:creationId xmlns:a16="http://schemas.microsoft.com/office/drawing/2014/main" id="{BA38D267-B215-E146-94C8-2EA867ED1E60}"/>
              </a:ext>
            </a:extLst>
          </p:cNvPr>
          <p:cNvSpPr>
            <a:spLocks noGrp="1"/>
          </p:cNvSpPr>
          <p:nvPr>
            <p:ph type="title"/>
          </p:nvPr>
        </p:nvSpPr>
        <p:spPr>
          <a:xfrm>
            <a:off x="2055247" y="1527176"/>
            <a:ext cx="4906765" cy="2937249"/>
          </a:xfrm>
        </p:spPr>
        <p:txBody>
          <a:bodyPr vert="horz" lIns="0" tIns="0" rIns="0" bIns="0" rtlCol="0" anchor="ctr">
            <a:noAutofit/>
          </a:bodyPr>
          <a:lstStyle>
            <a:lvl1pPr>
              <a:lnSpc>
                <a:spcPct val="100000"/>
              </a:lnSpc>
              <a:defRPr lang="en-US" sz="3200" b="0">
                <a:solidFill>
                  <a:schemeClr val="accent1"/>
                </a:solidFill>
                <a:latin typeface="+mj-lt"/>
                <a:ea typeface="+mn-ea"/>
                <a:cs typeface="Arial Black" panose="020B0604020202020204" pitchFamily="34" charset="0"/>
              </a:defRPr>
            </a:lvl1pPr>
          </a:lstStyle>
          <a:p>
            <a:pPr lvl="0">
              <a:spcBef>
                <a:spcPts val="0"/>
              </a:spcBef>
              <a:buClr>
                <a:schemeClr val="tx1"/>
              </a:buClr>
              <a:buSzPct val="90000"/>
              <a:buFont typeface="Wingdings" panose="05000000000000000000" pitchFamily="2" charset="2"/>
              <a:buNone/>
            </a:pPr>
            <a:r>
              <a:rPr lang="en-US"/>
              <a:t>Click to edit Master title style</a:t>
            </a:r>
            <a:endParaRPr lang="en-US" dirty="0"/>
          </a:p>
        </p:txBody>
      </p:sp>
    </p:spTree>
    <p:extLst>
      <p:ext uri="{BB962C8B-B14F-4D97-AF65-F5344CB8AC3E}">
        <p14:creationId xmlns:p14="http://schemas.microsoft.com/office/powerpoint/2010/main" val="2628170956"/>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userDrawn="1">
  <p:cSld name="Divider W1_Tan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F8367EBE-ACE4-6A4A-8194-81828A72B691}"/>
              </a:ext>
            </a:extLst>
          </p:cNvPr>
          <p:cNvSpPr/>
          <p:nvPr userDrawn="1"/>
        </p:nvSpPr>
        <p:spPr bwMode="auto">
          <a:xfrm>
            <a:off x="7140899" y="1354039"/>
            <a:ext cx="5051100" cy="3286926"/>
          </a:xfrm>
          <a:prstGeom prst="rect">
            <a:avLst/>
          </a:prstGeom>
          <a:solidFill>
            <a:srgbClr val="FF540A"/>
          </a:solidFill>
          <a:ln w="12700" cap="flat" cmpd="sng" algn="ctr">
            <a:noFill/>
            <a:prstDash val="solid"/>
            <a:round/>
            <a:headEnd type="none" w="med" len="med"/>
            <a:tailEnd type="none" w="med" len="med"/>
          </a:ln>
          <a:effectLst/>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dirty="0">
              <a:ln>
                <a:noFill/>
              </a:ln>
              <a:solidFill>
                <a:schemeClr val="bg1"/>
              </a:solidFill>
              <a:effectLst/>
              <a:latin typeface="Arial" charset="0"/>
            </a:endParaRPr>
          </a:p>
        </p:txBody>
      </p:sp>
      <p:sp>
        <p:nvSpPr>
          <p:cNvPr id="9" name="Rectangle 8">
            <a:extLst>
              <a:ext uri="{FF2B5EF4-FFF2-40B4-BE49-F238E27FC236}">
                <a16:creationId xmlns:a16="http://schemas.microsoft.com/office/drawing/2014/main" id="{433B9AE8-D471-4240-AAF9-7F4A822FF5B3}"/>
              </a:ext>
            </a:extLst>
          </p:cNvPr>
          <p:cNvSpPr/>
          <p:nvPr userDrawn="1"/>
        </p:nvSpPr>
        <p:spPr bwMode="auto">
          <a:xfrm>
            <a:off x="-2" y="1354039"/>
            <a:ext cx="1753954" cy="3286926"/>
          </a:xfrm>
          <a:prstGeom prst="rect">
            <a:avLst/>
          </a:prstGeom>
          <a:solidFill>
            <a:srgbClr val="FF540A"/>
          </a:solidFill>
          <a:ln w="12700" cap="flat" cmpd="sng" algn="ctr">
            <a:noFill/>
            <a:prstDash val="solid"/>
            <a:round/>
            <a:headEnd type="none" w="med" len="med"/>
            <a:tailEnd type="none" w="med" len="med"/>
          </a:ln>
          <a:effectLst/>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dirty="0">
              <a:ln>
                <a:noFill/>
              </a:ln>
              <a:solidFill>
                <a:schemeClr val="bg1"/>
              </a:solidFill>
              <a:effectLst/>
              <a:latin typeface="Arial" charset="0"/>
            </a:endParaRPr>
          </a:p>
        </p:txBody>
      </p:sp>
      <p:sp>
        <p:nvSpPr>
          <p:cNvPr id="10" name="Title 5">
            <a:extLst>
              <a:ext uri="{FF2B5EF4-FFF2-40B4-BE49-F238E27FC236}">
                <a16:creationId xmlns:a16="http://schemas.microsoft.com/office/drawing/2014/main" id="{BA38D267-B215-E146-94C8-2EA867ED1E60}"/>
              </a:ext>
            </a:extLst>
          </p:cNvPr>
          <p:cNvSpPr>
            <a:spLocks noGrp="1"/>
          </p:cNvSpPr>
          <p:nvPr>
            <p:ph type="title"/>
          </p:nvPr>
        </p:nvSpPr>
        <p:spPr>
          <a:xfrm>
            <a:off x="2055247" y="1527176"/>
            <a:ext cx="4906765" cy="2937249"/>
          </a:xfrm>
        </p:spPr>
        <p:txBody>
          <a:bodyPr vert="horz" lIns="0" tIns="0" rIns="0" bIns="0" rtlCol="0" anchor="ctr">
            <a:noAutofit/>
          </a:bodyPr>
          <a:lstStyle>
            <a:lvl1pPr>
              <a:lnSpc>
                <a:spcPct val="100000"/>
              </a:lnSpc>
              <a:defRPr lang="en-US" sz="3200" b="0">
                <a:solidFill>
                  <a:schemeClr val="accent1"/>
                </a:solidFill>
                <a:latin typeface="+mj-lt"/>
                <a:ea typeface="+mn-ea"/>
                <a:cs typeface="Arial Black" panose="020B0604020202020204" pitchFamily="34" charset="0"/>
              </a:defRPr>
            </a:lvl1pPr>
          </a:lstStyle>
          <a:p>
            <a:pPr lvl="0">
              <a:spcBef>
                <a:spcPts val="0"/>
              </a:spcBef>
              <a:buClr>
                <a:schemeClr val="tx1"/>
              </a:buClr>
              <a:buSzPct val="90000"/>
              <a:buFont typeface="Wingdings" panose="05000000000000000000" pitchFamily="2" charset="2"/>
              <a:buNone/>
            </a:pPr>
            <a:r>
              <a:rPr lang="en-US"/>
              <a:t>Click to edit Master title style</a:t>
            </a:r>
            <a:endParaRPr lang="en-US" dirty="0"/>
          </a:p>
        </p:txBody>
      </p:sp>
    </p:spTree>
    <p:extLst>
      <p:ext uri="{BB962C8B-B14F-4D97-AF65-F5344CB8AC3E}">
        <p14:creationId xmlns:p14="http://schemas.microsoft.com/office/powerpoint/2010/main" val="3937759681"/>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userDrawn="1">
  <p:cSld name="Divider W1_Lemon">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F8367EBE-ACE4-6A4A-8194-81828A72B691}"/>
              </a:ext>
            </a:extLst>
          </p:cNvPr>
          <p:cNvSpPr/>
          <p:nvPr userDrawn="1"/>
        </p:nvSpPr>
        <p:spPr bwMode="auto">
          <a:xfrm>
            <a:off x="7140899" y="1354039"/>
            <a:ext cx="5051100" cy="3286926"/>
          </a:xfrm>
          <a:prstGeom prst="rect">
            <a:avLst/>
          </a:prstGeom>
          <a:solidFill>
            <a:srgbClr val="FEC10D"/>
          </a:solidFill>
          <a:ln w="12700" cap="flat" cmpd="sng" algn="ctr">
            <a:noFill/>
            <a:prstDash val="solid"/>
            <a:round/>
            <a:headEnd type="none" w="med" len="med"/>
            <a:tailEnd type="none" w="med" len="med"/>
          </a:ln>
          <a:effectLst/>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dirty="0">
              <a:ln>
                <a:noFill/>
              </a:ln>
              <a:solidFill>
                <a:schemeClr val="bg1"/>
              </a:solidFill>
              <a:effectLst/>
              <a:latin typeface="Arial" charset="0"/>
            </a:endParaRPr>
          </a:p>
        </p:txBody>
      </p:sp>
      <p:sp>
        <p:nvSpPr>
          <p:cNvPr id="9" name="Rectangle 8">
            <a:extLst>
              <a:ext uri="{FF2B5EF4-FFF2-40B4-BE49-F238E27FC236}">
                <a16:creationId xmlns:a16="http://schemas.microsoft.com/office/drawing/2014/main" id="{433B9AE8-D471-4240-AAF9-7F4A822FF5B3}"/>
              </a:ext>
            </a:extLst>
          </p:cNvPr>
          <p:cNvSpPr/>
          <p:nvPr userDrawn="1"/>
        </p:nvSpPr>
        <p:spPr bwMode="auto">
          <a:xfrm>
            <a:off x="-2" y="1354039"/>
            <a:ext cx="1753954" cy="3286926"/>
          </a:xfrm>
          <a:prstGeom prst="rect">
            <a:avLst/>
          </a:prstGeom>
          <a:solidFill>
            <a:srgbClr val="FEC10D"/>
          </a:solidFill>
          <a:ln w="12700" cap="flat" cmpd="sng" algn="ctr">
            <a:noFill/>
            <a:prstDash val="solid"/>
            <a:round/>
            <a:headEnd type="none" w="med" len="med"/>
            <a:tailEnd type="none" w="med" len="med"/>
          </a:ln>
          <a:effectLst/>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dirty="0">
              <a:ln>
                <a:noFill/>
              </a:ln>
              <a:solidFill>
                <a:schemeClr val="bg1"/>
              </a:solidFill>
              <a:effectLst/>
              <a:latin typeface="Arial" charset="0"/>
            </a:endParaRPr>
          </a:p>
        </p:txBody>
      </p:sp>
      <p:sp>
        <p:nvSpPr>
          <p:cNvPr id="10" name="Title 5">
            <a:extLst>
              <a:ext uri="{FF2B5EF4-FFF2-40B4-BE49-F238E27FC236}">
                <a16:creationId xmlns:a16="http://schemas.microsoft.com/office/drawing/2014/main" id="{BA38D267-B215-E146-94C8-2EA867ED1E60}"/>
              </a:ext>
            </a:extLst>
          </p:cNvPr>
          <p:cNvSpPr>
            <a:spLocks noGrp="1"/>
          </p:cNvSpPr>
          <p:nvPr>
            <p:ph type="title"/>
          </p:nvPr>
        </p:nvSpPr>
        <p:spPr>
          <a:xfrm>
            <a:off x="2055247" y="1527176"/>
            <a:ext cx="4906765" cy="2937249"/>
          </a:xfrm>
        </p:spPr>
        <p:txBody>
          <a:bodyPr vert="horz" lIns="0" tIns="0" rIns="0" bIns="0" rtlCol="0" anchor="ctr">
            <a:noAutofit/>
          </a:bodyPr>
          <a:lstStyle>
            <a:lvl1pPr>
              <a:lnSpc>
                <a:spcPct val="100000"/>
              </a:lnSpc>
              <a:defRPr lang="en-US" sz="3200" b="0">
                <a:solidFill>
                  <a:schemeClr val="accent1"/>
                </a:solidFill>
                <a:latin typeface="+mj-lt"/>
                <a:ea typeface="+mn-ea"/>
                <a:cs typeface="Arial Black" panose="020B0604020202020204" pitchFamily="34" charset="0"/>
              </a:defRPr>
            </a:lvl1pPr>
          </a:lstStyle>
          <a:p>
            <a:pPr lvl="0">
              <a:spcBef>
                <a:spcPts val="0"/>
              </a:spcBef>
              <a:buClr>
                <a:schemeClr val="tx1"/>
              </a:buClr>
              <a:buSzPct val="90000"/>
              <a:buFont typeface="Wingdings" panose="05000000000000000000" pitchFamily="2" charset="2"/>
              <a:buNone/>
            </a:pPr>
            <a:r>
              <a:rPr lang="en-US"/>
              <a:t>Click to edit Master title style</a:t>
            </a:r>
            <a:endParaRPr lang="en-US" dirty="0"/>
          </a:p>
        </p:txBody>
      </p:sp>
    </p:spTree>
    <p:extLst>
      <p:ext uri="{BB962C8B-B14F-4D97-AF65-F5344CB8AC3E}">
        <p14:creationId xmlns:p14="http://schemas.microsoft.com/office/powerpoint/2010/main" val="601489143"/>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preserve="1" userDrawn="1">
  <p:cSld name="Divider W1_Rose">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F8367EBE-ACE4-6A4A-8194-81828A72B691}"/>
              </a:ext>
            </a:extLst>
          </p:cNvPr>
          <p:cNvSpPr/>
          <p:nvPr userDrawn="1"/>
        </p:nvSpPr>
        <p:spPr bwMode="auto">
          <a:xfrm>
            <a:off x="7140899" y="1354039"/>
            <a:ext cx="5051100" cy="3286926"/>
          </a:xfrm>
          <a:prstGeom prst="rect">
            <a:avLst/>
          </a:prstGeom>
          <a:solidFill>
            <a:srgbClr val="E81159"/>
          </a:solidFill>
          <a:ln w="12700" cap="flat" cmpd="sng" algn="ctr">
            <a:noFill/>
            <a:prstDash val="solid"/>
            <a:round/>
            <a:headEnd type="none" w="med" len="med"/>
            <a:tailEnd type="none" w="med" len="med"/>
          </a:ln>
          <a:effectLst/>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dirty="0">
              <a:ln>
                <a:noFill/>
              </a:ln>
              <a:solidFill>
                <a:schemeClr val="bg1"/>
              </a:solidFill>
              <a:effectLst/>
              <a:latin typeface="Arial" charset="0"/>
            </a:endParaRPr>
          </a:p>
        </p:txBody>
      </p:sp>
      <p:sp>
        <p:nvSpPr>
          <p:cNvPr id="9" name="Rectangle 8">
            <a:extLst>
              <a:ext uri="{FF2B5EF4-FFF2-40B4-BE49-F238E27FC236}">
                <a16:creationId xmlns:a16="http://schemas.microsoft.com/office/drawing/2014/main" id="{433B9AE8-D471-4240-AAF9-7F4A822FF5B3}"/>
              </a:ext>
            </a:extLst>
          </p:cNvPr>
          <p:cNvSpPr/>
          <p:nvPr userDrawn="1"/>
        </p:nvSpPr>
        <p:spPr bwMode="auto">
          <a:xfrm>
            <a:off x="-2" y="1354039"/>
            <a:ext cx="1753954" cy="3286926"/>
          </a:xfrm>
          <a:prstGeom prst="rect">
            <a:avLst/>
          </a:prstGeom>
          <a:solidFill>
            <a:srgbClr val="E81159"/>
          </a:solidFill>
          <a:ln w="12700" cap="flat" cmpd="sng" algn="ctr">
            <a:noFill/>
            <a:prstDash val="solid"/>
            <a:round/>
            <a:headEnd type="none" w="med" len="med"/>
            <a:tailEnd type="none" w="med" len="med"/>
          </a:ln>
          <a:effectLst/>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dirty="0">
              <a:ln>
                <a:noFill/>
              </a:ln>
              <a:solidFill>
                <a:schemeClr val="bg1"/>
              </a:solidFill>
              <a:effectLst/>
              <a:latin typeface="Arial" charset="0"/>
            </a:endParaRPr>
          </a:p>
        </p:txBody>
      </p:sp>
      <p:sp>
        <p:nvSpPr>
          <p:cNvPr id="10" name="Title 5">
            <a:extLst>
              <a:ext uri="{FF2B5EF4-FFF2-40B4-BE49-F238E27FC236}">
                <a16:creationId xmlns:a16="http://schemas.microsoft.com/office/drawing/2014/main" id="{BA38D267-B215-E146-94C8-2EA867ED1E60}"/>
              </a:ext>
            </a:extLst>
          </p:cNvPr>
          <p:cNvSpPr>
            <a:spLocks noGrp="1"/>
          </p:cNvSpPr>
          <p:nvPr>
            <p:ph type="title"/>
          </p:nvPr>
        </p:nvSpPr>
        <p:spPr>
          <a:xfrm>
            <a:off x="2055247" y="1527176"/>
            <a:ext cx="4906765" cy="2937249"/>
          </a:xfrm>
        </p:spPr>
        <p:txBody>
          <a:bodyPr vert="horz" lIns="0" tIns="0" rIns="0" bIns="0" rtlCol="0" anchor="ctr">
            <a:noAutofit/>
          </a:bodyPr>
          <a:lstStyle>
            <a:lvl1pPr>
              <a:lnSpc>
                <a:spcPct val="100000"/>
              </a:lnSpc>
              <a:defRPr lang="en-US" sz="3200" b="0">
                <a:solidFill>
                  <a:schemeClr val="accent1"/>
                </a:solidFill>
                <a:latin typeface="+mj-lt"/>
                <a:ea typeface="+mn-ea"/>
                <a:cs typeface="Arial Black" panose="020B0604020202020204" pitchFamily="34" charset="0"/>
              </a:defRPr>
            </a:lvl1pPr>
          </a:lstStyle>
          <a:p>
            <a:pPr lvl="0">
              <a:spcBef>
                <a:spcPts val="0"/>
              </a:spcBef>
              <a:buClr>
                <a:schemeClr val="tx1"/>
              </a:buClr>
              <a:buSzPct val="90000"/>
              <a:buFont typeface="Wingdings" panose="05000000000000000000" pitchFamily="2" charset="2"/>
              <a:buNone/>
            </a:pPr>
            <a:r>
              <a:rPr lang="en-US"/>
              <a:t>Click to edit Master title style</a:t>
            </a:r>
            <a:endParaRPr lang="en-US" dirty="0"/>
          </a:p>
        </p:txBody>
      </p:sp>
    </p:spTree>
    <p:extLst>
      <p:ext uri="{BB962C8B-B14F-4D97-AF65-F5344CB8AC3E}">
        <p14:creationId xmlns:p14="http://schemas.microsoft.com/office/powerpoint/2010/main" val="22190986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Tree>
    <p:extLst>
      <p:ext uri="{BB962C8B-B14F-4D97-AF65-F5344CB8AC3E}">
        <p14:creationId xmlns:p14="http://schemas.microsoft.com/office/powerpoint/2010/main" val="3208316631"/>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userDrawn="1">
  <p:cSld name="Quote W1_Steel">
    <p:spTree>
      <p:nvGrpSpPr>
        <p:cNvPr id="1" name=""/>
        <p:cNvGrpSpPr/>
        <p:nvPr/>
      </p:nvGrpSpPr>
      <p:grpSpPr>
        <a:xfrm>
          <a:off x="0" y="0"/>
          <a:ext cx="0" cy="0"/>
          <a:chOff x="0" y="0"/>
          <a:chExt cx="0" cy="0"/>
        </a:xfrm>
      </p:grpSpPr>
      <p:sp>
        <p:nvSpPr>
          <p:cNvPr id="6" name="Title 2"/>
          <p:cNvSpPr>
            <a:spLocks noGrp="1"/>
          </p:cNvSpPr>
          <p:nvPr>
            <p:ph type="title" hasCustomPrompt="1"/>
          </p:nvPr>
        </p:nvSpPr>
        <p:spPr>
          <a:xfrm>
            <a:off x="1167116" y="920688"/>
            <a:ext cx="7842706" cy="4640295"/>
          </a:xfrm>
        </p:spPr>
        <p:txBody>
          <a:bodyPr anchor="ctr" anchorCtr="0"/>
          <a:lstStyle>
            <a:lvl1pPr marL="228600" indent="-228600">
              <a:lnSpc>
                <a:spcPct val="100000"/>
              </a:lnSpc>
              <a:defRPr/>
            </a:lvl1pPr>
          </a:lstStyle>
          <a:p>
            <a:r>
              <a:rPr lang="en-US" dirty="0"/>
              <a:t>“Quote placeholder Lorem ipsum dolor sit </a:t>
            </a:r>
            <a:r>
              <a:rPr lang="en-US" dirty="0" err="1"/>
              <a:t>amet</a:t>
            </a:r>
            <a:r>
              <a:rPr lang="en-US" dirty="0"/>
              <a:t>, </a:t>
            </a:r>
            <a:r>
              <a:rPr lang="en-US" dirty="0" err="1"/>
              <a:t>conse</a:t>
            </a:r>
            <a:r>
              <a:rPr lang="en-US" dirty="0"/>
              <a:t> </a:t>
            </a:r>
            <a:r>
              <a:rPr lang="en-US" dirty="0" err="1"/>
              <a:t>ctet</a:t>
            </a:r>
            <a:r>
              <a:rPr lang="en-US" dirty="0"/>
              <a:t> ur </a:t>
            </a:r>
            <a:r>
              <a:rPr lang="en-US" dirty="0" err="1"/>
              <a:t>adipiscing</a:t>
            </a:r>
            <a:r>
              <a:rPr lang="en-US" dirty="0"/>
              <a:t> </a:t>
            </a:r>
            <a:r>
              <a:rPr lang="en-US" dirty="0" err="1"/>
              <a:t>elit</a:t>
            </a:r>
            <a:r>
              <a:rPr lang="en-US" dirty="0"/>
              <a:t>. </a:t>
            </a:r>
            <a:r>
              <a:rPr lang="en-US" dirty="0" err="1"/>
              <a:t>Mauris</a:t>
            </a:r>
            <a:r>
              <a:rPr lang="en-US" dirty="0"/>
              <a:t> </a:t>
            </a:r>
            <a:r>
              <a:rPr lang="en-US" dirty="0" err="1"/>
              <a:t>accum</a:t>
            </a:r>
            <a:r>
              <a:rPr lang="en-US" dirty="0"/>
              <a:t> san </a:t>
            </a:r>
            <a:r>
              <a:rPr lang="en-US" dirty="0" err="1"/>
              <a:t>urna</a:t>
            </a:r>
            <a:r>
              <a:rPr lang="en-US" dirty="0"/>
              <a:t>. </a:t>
            </a:r>
            <a:r>
              <a:rPr lang="en-US" dirty="0" err="1"/>
              <a:t>Sus</a:t>
            </a:r>
            <a:r>
              <a:rPr lang="en-US" dirty="0"/>
              <a:t> </a:t>
            </a:r>
            <a:r>
              <a:rPr lang="en-US" dirty="0" err="1"/>
              <a:t>pendisse</a:t>
            </a:r>
            <a:r>
              <a:rPr lang="en-US" dirty="0"/>
              <a:t> </a:t>
            </a:r>
            <a:r>
              <a:rPr lang="en-US" dirty="0" err="1"/>
              <a:t>sem</a:t>
            </a:r>
            <a:r>
              <a:rPr lang="en-US" dirty="0"/>
              <a:t> per semper </a:t>
            </a:r>
            <a:r>
              <a:rPr lang="en-US" dirty="0" err="1"/>
              <a:t>commodo</a:t>
            </a:r>
            <a:r>
              <a:rPr lang="en-US" dirty="0"/>
              <a:t>.”</a:t>
            </a:r>
          </a:p>
        </p:txBody>
      </p:sp>
      <p:sp>
        <p:nvSpPr>
          <p:cNvPr id="7" name="Rectangle 6"/>
          <p:cNvSpPr>
            <a:spLocks noChangeAspect="1"/>
          </p:cNvSpPr>
          <p:nvPr userDrawn="1"/>
        </p:nvSpPr>
        <p:spPr bwMode="ltGray">
          <a:xfrm>
            <a:off x="474077" y="920687"/>
            <a:ext cx="246952" cy="5065776"/>
          </a:xfrm>
          <a:prstGeom prst="rect">
            <a:avLst/>
          </a:prstGeom>
          <a:solidFill>
            <a:srgbClr val="6F7878"/>
          </a:solidFill>
          <a:ln w="12700" cap="flat" cmpd="sng" algn="ctr">
            <a:noFill/>
            <a:prstDash val="solid"/>
            <a:round/>
            <a:headEnd type="none" w="med" len="med"/>
            <a:tailEnd type="none" w="med" len="med"/>
          </a:ln>
          <a:effectLst/>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dirty="0">
              <a:ln>
                <a:noFill/>
              </a:ln>
              <a:solidFill>
                <a:schemeClr val="bg1"/>
              </a:solidFill>
              <a:effectLst/>
              <a:latin typeface="Arial" charset="0"/>
            </a:endParaRPr>
          </a:p>
        </p:txBody>
      </p:sp>
      <p:sp>
        <p:nvSpPr>
          <p:cNvPr id="8" name="Rectangle 7"/>
          <p:cNvSpPr>
            <a:spLocks noChangeAspect="1"/>
          </p:cNvSpPr>
          <p:nvPr userDrawn="1"/>
        </p:nvSpPr>
        <p:spPr bwMode="ltGray">
          <a:xfrm>
            <a:off x="9422804" y="920687"/>
            <a:ext cx="246952" cy="5065776"/>
          </a:xfrm>
          <a:prstGeom prst="rect">
            <a:avLst/>
          </a:prstGeom>
          <a:solidFill>
            <a:srgbClr val="6F7878"/>
          </a:solidFill>
          <a:ln w="12700" cap="flat" cmpd="sng" algn="ctr">
            <a:noFill/>
            <a:prstDash val="solid"/>
            <a:round/>
            <a:headEnd type="none" w="med" len="med"/>
            <a:tailEnd type="none" w="med" len="med"/>
          </a:ln>
          <a:effectLst/>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dirty="0">
              <a:ln>
                <a:noFill/>
              </a:ln>
              <a:solidFill>
                <a:schemeClr val="bg1"/>
              </a:solidFill>
              <a:effectLst/>
              <a:latin typeface="Arial" charset="0"/>
            </a:endParaRPr>
          </a:p>
        </p:txBody>
      </p:sp>
      <p:sp>
        <p:nvSpPr>
          <p:cNvPr id="9" name="Text Placeholder 11">
            <a:extLst>
              <a:ext uri="{FF2B5EF4-FFF2-40B4-BE49-F238E27FC236}">
                <a16:creationId xmlns:a16="http://schemas.microsoft.com/office/drawing/2014/main" id="{5B6CBD6E-4EFD-3A43-940F-8E12AD0605A8}"/>
              </a:ext>
            </a:extLst>
          </p:cNvPr>
          <p:cNvSpPr>
            <a:spLocks noGrp="1"/>
          </p:cNvSpPr>
          <p:nvPr>
            <p:ph type="body" sz="quarter" idx="11" hasCustomPrompt="1"/>
          </p:nvPr>
        </p:nvSpPr>
        <p:spPr>
          <a:xfrm>
            <a:off x="1167117" y="5583239"/>
            <a:ext cx="7842704" cy="403225"/>
          </a:xfrm>
        </p:spPr>
        <p:txBody>
          <a:bodyPr/>
          <a:lstStyle>
            <a:lvl1pPr marL="0" indent="0">
              <a:buNone/>
              <a:defRPr sz="1400">
                <a:solidFill>
                  <a:schemeClr val="tx1"/>
                </a:solidFill>
              </a:defRPr>
            </a:lvl1pPr>
          </a:lstStyle>
          <a:p>
            <a:pPr lvl="0"/>
            <a:r>
              <a:rPr lang="en-US" sz="1400" dirty="0"/>
              <a:t>Quote attribution placeholder</a:t>
            </a:r>
            <a:endParaRPr lang="en-US" dirty="0"/>
          </a:p>
        </p:txBody>
      </p:sp>
    </p:spTree>
    <p:extLst>
      <p:ext uri="{BB962C8B-B14F-4D97-AF65-F5344CB8AC3E}">
        <p14:creationId xmlns:p14="http://schemas.microsoft.com/office/powerpoint/2010/main" val="829384261"/>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preserve="1" userDrawn="1">
  <p:cSld name="Quote W1_Tang">
    <p:spTree>
      <p:nvGrpSpPr>
        <p:cNvPr id="1" name=""/>
        <p:cNvGrpSpPr/>
        <p:nvPr/>
      </p:nvGrpSpPr>
      <p:grpSpPr>
        <a:xfrm>
          <a:off x="0" y="0"/>
          <a:ext cx="0" cy="0"/>
          <a:chOff x="0" y="0"/>
          <a:chExt cx="0" cy="0"/>
        </a:xfrm>
      </p:grpSpPr>
      <p:sp>
        <p:nvSpPr>
          <p:cNvPr id="6" name="Title 2"/>
          <p:cNvSpPr>
            <a:spLocks noGrp="1"/>
          </p:cNvSpPr>
          <p:nvPr>
            <p:ph type="title" hasCustomPrompt="1"/>
          </p:nvPr>
        </p:nvSpPr>
        <p:spPr>
          <a:xfrm>
            <a:off x="1167116" y="920688"/>
            <a:ext cx="7842706" cy="4640295"/>
          </a:xfrm>
        </p:spPr>
        <p:txBody>
          <a:bodyPr anchor="ctr" anchorCtr="0"/>
          <a:lstStyle>
            <a:lvl1pPr marL="228600" indent="-228600">
              <a:lnSpc>
                <a:spcPct val="100000"/>
              </a:lnSpc>
              <a:defRPr/>
            </a:lvl1pPr>
          </a:lstStyle>
          <a:p>
            <a:r>
              <a:rPr lang="en-US" dirty="0"/>
              <a:t>“Quote placeholder Lorem ipsum dolor sit </a:t>
            </a:r>
            <a:r>
              <a:rPr lang="en-US" dirty="0" err="1"/>
              <a:t>amet</a:t>
            </a:r>
            <a:r>
              <a:rPr lang="en-US" dirty="0"/>
              <a:t>, </a:t>
            </a:r>
            <a:r>
              <a:rPr lang="en-US" dirty="0" err="1"/>
              <a:t>conse</a:t>
            </a:r>
            <a:r>
              <a:rPr lang="en-US" dirty="0"/>
              <a:t> </a:t>
            </a:r>
            <a:r>
              <a:rPr lang="en-US" dirty="0" err="1"/>
              <a:t>ctet</a:t>
            </a:r>
            <a:r>
              <a:rPr lang="en-US" dirty="0"/>
              <a:t> ur </a:t>
            </a:r>
            <a:r>
              <a:rPr lang="en-US" dirty="0" err="1"/>
              <a:t>adipiscing</a:t>
            </a:r>
            <a:r>
              <a:rPr lang="en-US" dirty="0"/>
              <a:t> </a:t>
            </a:r>
            <a:r>
              <a:rPr lang="en-US" dirty="0" err="1"/>
              <a:t>elit</a:t>
            </a:r>
            <a:r>
              <a:rPr lang="en-US" dirty="0"/>
              <a:t>. </a:t>
            </a:r>
            <a:r>
              <a:rPr lang="en-US" dirty="0" err="1"/>
              <a:t>Mauris</a:t>
            </a:r>
            <a:r>
              <a:rPr lang="en-US" dirty="0"/>
              <a:t> </a:t>
            </a:r>
            <a:r>
              <a:rPr lang="en-US" dirty="0" err="1"/>
              <a:t>accum</a:t>
            </a:r>
            <a:r>
              <a:rPr lang="en-US" dirty="0"/>
              <a:t> san </a:t>
            </a:r>
            <a:r>
              <a:rPr lang="en-US" dirty="0" err="1"/>
              <a:t>urna</a:t>
            </a:r>
            <a:r>
              <a:rPr lang="en-US" dirty="0"/>
              <a:t>. </a:t>
            </a:r>
            <a:r>
              <a:rPr lang="en-US" dirty="0" err="1"/>
              <a:t>Sus</a:t>
            </a:r>
            <a:r>
              <a:rPr lang="en-US" dirty="0"/>
              <a:t> </a:t>
            </a:r>
            <a:r>
              <a:rPr lang="en-US" dirty="0" err="1"/>
              <a:t>pendisse</a:t>
            </a:r>
            <a:r>
              <a:rPr lang="en-US" dirty="0"/>
              <a:t> </a:t>
            </a:r>
            <a:r>
              <a:rPr lang="en-US" dirty="0" err="1"/>
              <a:t>sem</a:t>
            </a:r>
            <a:r>
              <a:rPr lang="en-US" dirty="0"/>
              <a:t> per semper </a:t>
            </a:r>
            <a:r>
              <a:rPr lang="en-US" dirty="0" err="1"/>
              <a:t>commodo</a:t>
            </a:r>
            <a:r>
              <a:rPr lang="en-US" dirty="0"/>
              <a:t>.”</a:t>
            </a:r>
          </a:p>
        </p:txBody>
      </p:sp>
      <p:sp>
        <p:nvSpPr>
          <p:cNvPr id="7" name="Rectangle 6"/>
          <p:cNvSpPr>
            <a:spLocks noChangeAspect="1"/>
          </p:cNvSpPr>
          <p:nvPr userDrawn="1"/>
        </p:nvSpPr>
        <p:spPr bwMode="ltGray">
          <a:xfrm>
            <a:off x="474077" y="920687"/>
            <a:ext cx="246952" cy="5065776"/>
          </a:xfrm>
          <a:prstGeom prst="rect">
            <a:avLst/>
          </a:prstGeom>
          <a:solidFill>
            <a:srgbClr val="FF540A"/>
          </a:solidFill>
          <a:ln w="12700" cap="flat" cmpd="sng" algn="ctr">
            <a:noFill/>
            <a:prstDash val="solid"/>
            <a:round/>
            <a:headEnd type="none" w="med" len="med"/>
            <a:tailEnd type="none" w="med" len="med"/>
          </a:ln>
          <a:effectLst/>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dirty="0">
              <a:ln>
                <a:noFill/>
              </a:ln>
              <a:solidFill>
                <a:schemeClr val="bg1"/>
              </a:solidFill>
              <a:effectLst/>
              <a:latin typeface="Arial" charset="0"/>
            </a:endParaRPr>
          </a:p>
        </p:txBody>
      </p:sp>
      <p:sp>
        <p:nvSpPr>
          <p:cNvPr id="8" name="Rectangle 7"/>
          <p:cNvSpPr>
            <a:spLocks noChangeAspect="1"/>
          </p:cNvSpPr>
          <p:nvPr userDrawn="1"/>
        </p:nvSpPr>
        <p:spPr bwMode="ltGray">
          <a:xfrm>
            <a:off x="9422804" y="920687"/>
            <a:ext cx="246952" cy="5065776"/>
          </a:xfrm>
          <a:prstGeom prst="rect">
            <a:avLst/>
          </a:prstGeom>
          <a:solidFill>
            <a:srgbClr val="FF540A"/>
          </a:solidFill>
          <a:ln w="12700" cap="flat" cmpd="sng" algn="ctr">
            <a:noFill/>
            <a:prstDash val="solid"/>
            <a:round/>
            <a:headEnd type="none" w="med" len="med"/>
            <a:tailEnd type="none" w="med" len="med"/>
          </a:ln>
          <a:effectLst/>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dirty="0">
              <a:ln>
                <a:noFill/>
              </a:ln>
              <a:solidFill>
                <a:schemeClr val="bg1"/>
              </a:solidFill>
              <a:effectLst/>
              <a:latin typeface="Arial" charset="0"/>
            </a:endParaRPr>
          </a:p>
        </p:txBody>
      </p:sp>
      <p:sp>
        <p:nvSpPr>
          <p:cNvPr id="9" name="Text Placeholder 11">
            <a:extLst>
              <a:ext uri="{FF2B5EF4-FFF2-40B4-BE49-F238E27FC236}">
                <a16:creationId xmlns:a16="http://schemas.microsoft.com/office/drawing/2014/main" id="{5B6CBD6E-4EFD-3A43-940F-8E12AD0605A8}"/>
              </a:ext>
            </a:extLst>
          </p:cNvPr>
          <p:cNvSpPr>
            <a:spLocks noGrp="1"/>
          </p:cNvSpPr>
          <p:nvPr>
            <p:ph type="body" sz="quarter" idx="11" hasCustomPrompt="1"/>
          </p:nvPr>
        </p:nvSpPr>
        <p:spPr>
          <a:xfrm>
            <a:off x="1167117" y="5583239"/>
            <a:ext cx="7842704" cy="403225"/>
          </a:xfrm>
        </p:spPr>
        <p:txBody>
          <a:bodyPr/>
          <a:lstStyle>
            <a:lvl1pPr marL="0" indent="0">
              <a:buNone/>
              <a:defRPr sz="1400">
                <a:solidFill>
                  <a:schemeClr val="tx1"/>
                </a:solidFill>
              </a:defRPr>
            </a:lvl1pPr>
          </a:lstStyle>
          <a:p>
            <a:pPr lvl="0"/>
            <a:r>
              <a:rPr lang="en-US" sz="1400" dirty="0"/>
              <a:t>Quote attribution placeholder</a:t>
            </a:r>
            <a:endParaRPr lang="en-US" dirty="0"/>
          </a:p>
        </p:txBody>
      </p:sp>
    </p:spTree>
    <p:extLst>
      <p:ext uri="{BB962C8B-B14F-4D97-AF65-F5344CB8AC3E}">
        <p14:creationId xmlns:p14="http://schemas.microsoft.com/office/powerpoint/2010/main" val="1917916167"/>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preserve="1" userDrawn="1">
  <p:cSld name="Quote W1_Lemon">
    <p:spTree>
      <p:nvGrpSpPr>
        <p:cNvPr id="1" name=""/>
        <p:cNvGrpSpPr/>
        <p:nvPr/>
      </p:nvGrpSpPr>
      <p:grpSpPr>
        <a:xfrm>
          <a:off x="0" y="0"/>
          <a:ext cx="0" cy="0"/>
          <a:chOff x="0" y="0"/>
          <a:chExt cx="0" cy="0"/>
        </a:xfrm>
      </p:grpSpPr>
      <p:sp>
        <p:nvSpPr>
          <p:cNvPr id="6" name="Title 2"/>
          <p:cNvSpPr>
            <a:spLocks noGrp="1"/>
          </p:cNvSpPr>
          <p:nvPr>
            <p:ph type="title" hasCustomPrompt="1"/>
          </p:nvPr>
        </p:nvSpPr>
        <p:spPr>
          <a:xfrm>
            <a:off x="1167116" y="920688"/>
            <a:ext cx="7842706" cy="4640295"/>
          </a:xfrm>
        </p:spPr>
        <p:txBody>
          <a:bodyPr anchor="ctr" anchorCtr="0"/>
          <a:lstStyle>
            <a:lvl1pPr marL="228600" indent="-228600">
              <a:lnSpc>
                <a:spcPct val="100000"/>
              </a:lnSpc>
              <a:defRPr/>
            </a:lvl1pPr>
          </a:lstStyle>
          <a:p>
            <a:r>
              <a:rPr lang="en-US" dirty="0"/>
              <a:t>“Quote placeholder Lorem ipsum dolor sit </a:t>
            </a:r>
            <a:r>
              <a:rPr lang="en-US" dirty="0" err="1"/>
              <a:t>amet</a:t>
            </a:r>
            <a:r>
              <a:rPr lang="en-US" dirty="0"/>
              <a:t>, </a:t>
            </a:r>
            <a:r>
              <a:rPr lang="en-US" dirty="0" err="1"/>
              <a:t>conse</a:t>
            </a:r>
            <a:r>
              <a:rPr lang="en-US" dirty="0"/>
              <a:t> </a:t>
            </a:r>
            <a:r>
              <a:rPr lang="en-US" dirty="0" err="1"/>
              <a:t>ctet</a:t>
            </a:r>
            <a:r>
              <a:rPr lang="en-US" dirty="0"/>
              <a:t> ur </a:t>
            </a:r>
            <a:r>
              <a:rPr lang="en-US" dirty="0" err="1"/>
              <a:t>adipiscing</a:t>
            </a:r>
            <a:r>
              <a:rPr lang="en-US" dirty="0"/>
              <a:t> </a:t>
            </a:r>
            <a:r>
              <a:rPr lang="en-US" dirty="0" err="1"/>
              <a:t>elit</a:t>
            </a:r>
            <a:r>
              <a:rPr lang="en-US" dirty="0"/>
              <a:t>. </a:t>
            </a:r>
            <a:r>
              <a:rPr lang="en-US" dirty="0" err="1"/>
              <a:t>Mauris</a:t>
            </a:r>
            <a:r>
              <a:rPr lang="en-US" dirty="0"/>
              <a:t> </a:t>
            </a:r>
            <a:r>
              <a:rPr lang="en-US" dirty="0" err="1"/>
              <a:t>accum</a:t>
            </a:r>
            <a:r>
              <a:rPr lang="en-US" dirty="0"/>
              <a:t> san </a:t>
            </a:r>
            <a:r>
              <a:rPr lang="en-US" dirty="0" err="1"/>
              <a:t>urna</a:t>
            </a:r>
            <a:r>
              <a:rPr lang="en-US" dirty="0"/>
              <a:t>. </a:t>
            </a:r>
            <a:r>
              <a:rPr lang="en-US" dirty="0" err="1"/>
              <a:t>Sus</a:t>
            </a:r>
            <a:r>
              <a:rPr lang="en-US" dirty="0"/>
              <a:t> </a:t>
            </a:r>
            <a:r>
              <a:rPr lang="en-US" dirty="0" err="1"/>
              <a:t>pendisse</a:t>
            </a:r>
            <a:r>
              <a:rPr lang="en-US" dirty="0"/>
              <a:t> </a:t>
            </a:r>
            <a:r>
              <a:rPr lang="en-US" dirty="0" err="1"/>
              <a:t>sem</a:t>
            </a:r>
            <a:r>
              <a:rPr lang="en-US" dirty="0"/>
              <a:t> per semper </a:t>
            </a:r>
            <a:r>
              <a:rPr lang="en-US" dirty="0" err="1"/>
              <a:t>commodo</a:t>
            </a:r>
            <a:r>
              <a:rPr lang="en-US" dirty="0"/>
              <a:t>.”</a:t>
            </a:r>
          </a:p>
        </p:txBody>
      </p:sp>
      <p:sp>
        <p:nvSpPr>
          <p:cNvPr id="7" name="Rectangle 6"/>
          <p:cNvSpPr>
            <a:spLocks noChangeAspect="1"/>
          </p:cNvSpPr>
          <p:nvPr userDrawn="1"/>
        </p:nvSpPr>
        <p:spPr bwMode="ltGray">
          <a:xfrm>
            <a:off x="474077" y="920687"/>
            <a:ext cx="246952" cy="5065776"/>
          </a:xfrm>
          <a:prstGeom prst="rect">
            <a:avLst/>
          </a:prstGeom>
          <a:solidFill>
            <a:srgbClr val="FEC10D"/>
          </a:solidFill>
          <a:ln w="12700" cap="flat" cmpd="sng" algn="ctr">
            <a:noFill/>
            <a:prstDash val="solid"/>
            <a:round/>
            <a:headEnd type="none" w="med" len="med"/>
            <a:tailEnd type="none" w="med" len="med"/>
          </a:ln>
          <a:effectLst/>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dirty="0">
              <a:ln>
                <a:noFill/>
              </a:ln>
              <a:solidFill>
                <a:schemeClr val="bg1"/>
              </a:solidFill>
              <a:effectLst/>
              <a:latin typeface="Arial" charset="0"/>
            </a:endParaRPr>
          </a:p>
        </p:txBody>
      </p:sp>
      <p:sp>
        <p:nvSpPr>
          <p:cNvPr id="8" name="Rectangle 7"/>
          <p:cNvSpPr>
            <a:spLocks noChangeAspect="1"/>
          </p:cNvSpPr>
          <p:nvPr userDrawn="1"/>
        </p:nvSpPr>
        <p:spPr bwMode="ltGray">
          <a:xfrm>
            <a:off x="9422804" y="920687"/>
            <a:ext cx="246952" cy="5065776"/>
          </a:xfrm>
          <a:prstGeom prst="rect">
            <a:avLst/>
          </a:prstGeom>
          <a:solidFill>
            <a:srgbClr val="FEC10D"/>
          </a:solidFill>
          <a:ln w="12700" cap="flat" cmpd="sng" algn="ctr">
            <a:noFill/>
            <a:prstDash val="solid"/>
            <a:round/>
            <a:headEnd type="none" w="med" len="med"/>
            <a:tailEnd type="none" w="med" len="med"/>
          </a:ln>
          <a:effectLst/>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dirty="0">
              <a:ln>
                <a:noFill/>
              </a:ln>
              <a:solidFill>
                <a:schemeClr val="bg1"/>
              </a:solidFill>
              <a:effectLst/>
              <a:latin typeface="Arial" charset="0"/>
            </a:endParaRPr>
          </a:p>
        </p:txBody>
      </p:sp>
      <p:sp>
        <p:nvSpPr>
          <p:cNvPr id="9" name="Text Placeholder 11">
            <a:extLst>
              <a:ext uri="{FF2B5EF4-FFF2-40B4-BE49-F238E27FC236}">
                <a16:creationId xmlns:a16="http://schemas.microsoft.com/office/drawing/2014/main" id="{5B6CBD6E-4EFD-3A43-940F-8E12AD0605A8}"/>
              </a:ext>
            </a:extLst>
          </p:cNvPr>
          <p:cNvSpPr>
            <a:spLocks noGrp="1"/>
          </p:cNvSpPr>
          <p:nvPr>
            <p:ph type="body" sz="quarter" idx="11" hasCustomPrompt="1"/>
          </p:nvPr>
        </p:nvSpPr>
        <p:spPr>
          <a:xfrm>
            <a:off x="1167117" y="5583239"/>
            <a:ext cx="7842704" cy="403225"/>
          </a:xfrm>
        </p:spPr>
        <p:txBody>
          <a:bodyPr/>
          <a:lstStyle>
            <a:lvl1pPr marL="0" indent="0">
              <a:buNone/>
              <a:defRPr sz="1400">
                <a:solidFill>
                  <a:schemeClr val="tx1"/>
                </a:solidFill>
              </a:defRPr>
            </a:lvl1pPr>
          </a:lstStyle>
          <a:p>
            <a:pPr lvl="0"/>
            <a:r>
              <a:rPr lang="en-US" sz="1400" dirty="0"/>
              <a:t>Quote attribution placeholder</a:t>
            </a:r>
            <a:endParaRPr lang="en-US" dirty="0"/>
          </a:p>
        </p:txBody>
      </p:sp>
    </p:spTree>
    <p:extLst>
      <p:ext uri="{BB962C8B-B14F-4D97-AF65-F5344CB8AC3E}">
        <p14:creationId xmlns:p14="http://schemas.microsoft.com/office/powerpoint/2010/main" val="751650347"/>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preserve="1" userDrawn="1">
  <p:cSld name="Quote W1_Rose">
    <p:spTree>
      <p:nvGrpSpPr>
        <p:cNvPr id="1" name=""/>
        <p:cNvGrpSpPr/>
        <p:nvPr/>
      </p:nvGrpSpPr>
      <p:grpSpPr>
        <a:xfrm>
          <a:off x="0" y="0"/>
          <a:ext cx="0" cy="0"/>
          <a:chOff x="0" y="0"/>
          <a:chExt cx="0" cy="0"/>
        </a:xfrm>
      </p:grpSpPr>
      <p:sp>
        <p:nvSpPr>
          <p:cNvPr id="6" name="Title 2"/>
          <p:cNvSpPr>
            <a:spLocks noGrp="1"/>
          </p:cNvSpPr>
          <p:nvPr>
            <p:ph type="title" hasCustomPrompt="1"/>
          </p:nvPr>
        </p:nvSpPr>
        <p:spPr>
          <a:xfrm>
            <a:off x="1167116" y="920688"/>
            <a:ext cx="7842706" cy="4640295"/>
          </a:xfrm>
        </p:spPr>
        <p:txBody>
          <a:bodyPr anchor="ctr" anchorCtr="0"/>
          <a:lstStyle>
            <a:lvl1pPr marL="228600" indent="-228600">
              <a:lnSpc>
                <a:spcPct val="100000"/>
              </a:lnSpc>
              <a:defRPr/>
            </a:lvl1pPr>
          </a:lstStyle>
          <a:p>
            <a:r>
              <a:rPr lang="en-US" dirty="0"/>
              <a:t>“Quote placeholder Lorem ipsum dolor sit </a:t>
            </a:r>
            <a:r>
              <a:rPr lang="en-US" dirty="0" err="1"/>
              <a:t>amet</a:t>
            </a:r>
            <a:r>
              <a:rPr lang="en-US" dirty="0"/>
              <a:t>, </a:t>
            </a:r>
            <a:r>
              <a:rPr lang="en-US" dirty="0" err="1"/>
              <a:t>conse</a:t>
            </a:r>
            <a:r>
              <a:rPr lang="en-US" dirty="0"/>
              <a:t> </a:t>
            </a:r>
            <a:r>
              <a:rPr lang="en-US" dirty="0" err="1"/>
              <a:t>ctet</a:t>
            </a:r>
            <a:r>
              <a:rPr lang="en-US" dirty="0"/>
              <a:t> ur </a:t>
            </a:r>
            <a:r>
              <a:rPr lang="en-US" dirty="0" err="1"/>
              <a:t>adipiscing</a:t>
            </a:r>
            <a:r>
              <a:rPr lang="en-US" dirty="0"/>
              <a:t> </a:t>
            </a:r>
            <a:r>
              <a:rPr lang="en-US" dirty="0" err="1"/>
              <a:t>elit</a:t>
            </a:r>
            <a:r>
              <a:rPr lang="en-US" dirty="0"/>
              <a:t>. </a:t>
            </a:r>
            <a:r>
              <a:rPr lang="en-US" dirty="0" err="1"/>
              <a:t>Mauris</a:t>
            </a:r>
            <a:r>
              <a:rPr lang="en-US" dirty="0"/>
              <a:t> </a:t>
            </a:r>
            <a:r>
              <a:rPr lang="en-US" dirty="0" err="1"/>
              <a:t>accum</a:t>
            </a:r>
            <a:r>
              <a:rPr lang="en-US" dirty="0"/>
              <a:t> san </a:t>
            </a:r>
            <a:r>
              <a:rPr lang="en-US" dirty="0" err="1"/>
              <a:t>urna</a:t>
            </a:r>
            <a:r>
              <a:rPr lang="en-US" dirty="0"/>
              <a:t>. </a:t>
            </a:r>
            <a:r>
              <a:rPr lang="en-US" dirty="0" err="1"/>
              <a:t>Sus</a:t>
            </a:r>
            <a:r>
              <a:rPr lang="en-US" dirty="0"/>
              <a:t> </a:t>
            </a:r>
            <a:r>
              <a:rPr lang="en-US" dirty="0" err="1"/>
              <a:t>pendisse</a:t>
            </a:r>
            <a:r>
              <a:rPr lang="en-US" dirty="0"/>
              <a:t> </a:t>
            </a:r>
            <a:r>
              <a:rPr lang="en-US" dirty="0" err="1"/>
              <a:t>sem</a:t>
            </a:r>
            <a:r>
              <a:rPr lang="en-US" dirty="0"/>
              <a:t> per semper </a:t>
            </a:r>
            <a:r>
              <a:rPr lang="en-US" dirty="0" err="1"/>
              <a:t>commodo</a:t>
            </a:r>
            <a:r>
              <a:rPr lang="en-US" dirty="0"/>
              <a:t>.”</a:t>
            </a:r>
          </a:p>
        </p:txBody>
      </p:sp>
      <p:sp>
        <p:nvSpPr>
          <p:cNvPr id="7" name="Rectangle 6"/>
          <p:cNvSpPr>
            <a:spLocks noChangeAspect="1"/>
          </p:cNvSpPr>
          <p:nvPr userDrawn="1"/>
        </p:nvSpPr>
        <p:spPr bwMode="ltGray">
          <a:xfrm>
            <a:off x="474077" y="920687"/>
            <a:ext cx="246952" cy="5065776"/>
          </a:xfrm>
          <a:prstGeom prst="rect">
            <a:avLst/>
          </a:prstGeom>
          <a:solidFill>
            <a:srgbClr val="E81159"/>
          </a:solidFill>
          <a:ln w="12700" cap="flat" cmpd="sng" algn="ctr">
            <a:noFill/>
            <a:prstDash val="solid"/>
            <a:round/>
            <a:headEnd type="none" w="med" len="med"/>
            <a:tailEnd type="none" w="med" len="med"/>
          </a:ln>
          <a:effectLst/>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dirty="0">
              <a:ln>
                <a:noFill/>
              </a:ln>
              <a:solidFill>
                <a:schemeClr val="bg1"/>
              </a:solidFill>
              <a:effectLst/>
              <a:latin typeface="Arial" charset="0"/>
            </a:endParaRPr>
          </a:p>
        </p:txBody>
      </p:sp>
      <p:sp>
        <p:nvSpPr>
          <p:cNvPr id="8" name="Rectangle 7"/>
          <p:cNvSpPr>
            <a:spLocks noChangeAspect="1"/>
          </p:cNvSpPr>
          <p:nvPr userDrawn="1"/>
        </p:nvSpPr>
        <p:spPr bwMode="ltGray">
          <a:xfrm>
            <a:off x="9422804" y="920687"/>
            <a:ext cx="246952" cy="5065776"/>
          </a:xfrm>
          <a:prstGeom prst="rect">
            <a:avLst/>
          </a:prstGeom>
          <a:solidFill>
            <a:srgbClr val="E81159"/>
          </a:solidFill>
          <a:ln w="12700" cap="flat" cmpd="sng" algn="ctr">
            <a:noFill/>
            <a:prstDash val="solid"/>
            <a:round/>
            <a:headEnd type="none" w="med" len="med"/>
            <a:tailEnd type="none" w="med" len="med"/>
          </a:ln>
          <a:effectLst/>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dirty="0">
              <a:ln>
                <a:noFill/>
              </a:ln>
              <a:solidFill>
                <a:schemeClr val="bg1"/>
              </a:solidFill>
              <a:effectLst/>
              <a:latin typeface="Arial" charset="0"/>
            </a:endParaRPr>
          </a:p>
        </p:txBody>
      </p:sp>
      <p:sp>
        <p:nvSpPr>
          <p:cNvPr id="9" name="Text Placeholder 11">
            <a:extLst>
              <a:ext uri="{FF2B5EF4-FFF2-40B4-BE49-F238E27FC236}">
                <a16:creationId xmlns:a16="http://schemas.microsoft.com/office/drawing/2014/main" id="{5B6CBD6E-4EFD-3A43-940F-8E12AD0605A8}"/>
              </a:ext>
            </a:extLst>
          </p:cNvPr>
          <p:cNvSpPr>
            <a:spLocks noGrp="1"/>
          </p:cNvSpPr>
          <p:nvPr>
            <p:ph type="body" sz="quarter" idx="11" hasCustomPrompt="1"/>
          </p:nvPr>
        </p:nvSpPr>
        <p:spPr>
          <a:xfrm>
            <a:off x="1167117" y="5583239"/>
            <a:ext cx="7842704" cy="403225"/>
          </a:xfrm>
        </p:spPr>
        <p:txBody>
          <a:bodyPr/>
          <a:lstStyle>
            <a:lvl1pPr marL="0" indent="0">
              <a:buNone/>
              <a:defRPr sz="1400">
                <a:solidFill>
                  <a:schemeClr val="tx1"/>
                </a:solidFill>
              </a:defRPr>
            </a:lvl1pPr>
          </a:lstStyle>
          <a:p>
            <a:pPr lvl="0"/>
            <a:r>
              <a:rPr lang="en-US" sz="1400" dirty="0"/>
              <a:t>Quote attribution placeholder</a:t>
            </a:r>
            <a:endParaRPr lang="en-US" dirty="0"/>
          </a:p>
        </p:txBody>
      </p:sp>
    </p:spTree>
    <p:extLst>
      <p:ext uri="{BB962C8B-B14F-4D97-AF65-F5344CB8AC3E}">
        <p14:creationId xmlns:p14="http://schemas.microsoft.com/office/powerpoint/2010/main" val="1522767482"/>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preserve="1" userDrawn="1">
  <p:cSld name="Quote W2_Steel with photo">
    <p:spTree>
      <p:nvGrpSpPr>
        <p:cNvPr id="1" name=""/>
        <p:cNvGrpSpPr/>
        <p:nvPr/>
      </p:nvGrpSpPr>
      <p:grpSpPr>
        <a:xfrm>
          <a:off x="0" y="0"/>
          <a:ext cx="0" cy="0"/>
          <a:chOff x="0" y="0"/>
          <a:chExt cx="0" cy="0"/>
        </a:xfrm>
      </p:grpSpPr>
      <p:sp>
        <p:nvSpPr>
          <p:cNvPr id="7" name="Picture Placeholder 2">
            <a:extLst>
              <a:ext uri="{FF2B5EF4-FFF2-40B4-BE49-F238E27FC236}">
                <a16:creationId xmlns:a16="http://schemas.microsoft.com/office/drawing/2014/main" id="{B80F6528-EE68-E547-B691-7520BAE19AE6}"/>
              </a:ext>
            </a:extLst>
          </p:cNvPr>
          <p:cNvSpPr>
            <a:spLocks noGrp="1"/>
          </p:cNvSpPr>
          <p:nvPr>
            <p:ph type="pic" sz="quarter" idx="11"/>
          </p:nvPr>
        </p:nvSpPr>
        <p:spPr>
          <a:xfrm>
            <a:off x="7043912" y="1343025"/>
            <a:ext cx="4689182" cy="4298950"/>
          </a:xfrm>
        </p:spPr>
        <p:txBody>
          <a:bodyPr/>
          <a:lstStyle/>
          <a:p>
            <a:r>
              <a:rPr lang="en-US" dirty="0"/>
              <a:t>Click icon to add picture</a:t>
            </a:r>
          </a:p>
        </p:txBody>
      </p:sp>
      <p:sp>
        <p:nvSpPr>
          <p:cNvPr id="8" name="Text Placeholder 11">
            <a:extLst>
              <a:ext uri="{FF2B5EF4-FFF2-40B4-BE49-F238E27FC236}">
                <a16:creationId xmlns:a16="http://schemas.microsoft.com/office/drawing/2014/main" id="{88A909D5-54FC-434E-A562-A62EE938E1A0}"/>
              </a:ext>
            </a:extLst>
          </p:cNvPr>
          <p:cNvSpPr>
            <a:spLocks noGrp="1"/>
          </p:cNvSpPr>
          <p:nvPr>
            <p:ph type="body" sz="quarter" idx="12" hasCustomPrompt="1"/>
          </p:nvPr>
        </p:nvSpPr>
        <p:spPr>
          <a:xfrm>
            <a:off x="1092084" y="5469731"/>
            <a:ext cx="4962768" cy="344489"/>
          </a:xfrm>
        </p:spPr>
        <p:txBody>
          <a:bodyPr/>
          <a:lstStyle>
            <a:lvl1pPr marL="0" indent="0">
              <a:buNone/>
              <a:defRPr sz="1400">
                <a:solidFill>
                  <a:schemeClr val="tx1"/>
                </a:solidFill>
              </a:defRPr>
            </a:lvl1pPr>
          </a:lstStyle>
          <a:p>
            <a:pPr lvl="0"/>
            <a:r>
              <a:rPr lang="en-US" sz="1400" dirty="0"/>
              <a:t>Quote attribution placeholder</a:t>
            </a:r>
            <a:endParaRPr lang="en-US" dirty="0"/>
          </a:p>
        </p:txBody>
      </p:sp>
      <p:sp>
        <p:nvSpPr>
          <p:cNvPr id="9" name="Title 2"/>
          <p:cNvSpPr>
            <a:spLocks noGrp="1"/>
          </p:cNvSpPr>
          <p:nvPr>
            <p:ph type="title" hasCustomPrompt="1"/>
          </p:nvPr>
        </p:nvSpPr>
        <p:spPr>
          <a:xfrm>
            <a:off x="1092085" y="923926"/>
            <a:ext cx="4962768" cy="4545804"/>
          </a:xfrm>
        </p:spPr>
        <p:txBody>
          <a:bodyPr anchor="ctr" anchorCtr="0"/>
          <a:lstStyle>
            <a:lvl1pPr marL="228600" indent="-228600">
              <a:lnSpc>
                <a:spcPct val="100000"/>
              </a:lnSpc>
              <a:defRPr/>
            </a:lvl1pPr>
          </a:lstStyle>
          <a:p>
            <a:r>
              <a:rPr lang="en-US" dirty="0"/>
              <a:t>“Quote placeholder Lorem ipsum dolor sit </a:t>
            </a:r>
            <a:r>
              <a:rPr lang="en-US" dirty="0" err="1"/>
              <a:t>amet</a:t>
            </a:r>
            <a:r>
              <a:rPr lang="en-US" dirty="0"/>
              <a:t>, </a:t>
            </a:r>
            <a:r>
              <a:rPr lang="en-US" dirty="0" err="1"/>
              <a:t>conse</a:t>
            </a:r>
            <a:r>
              <a:rPr lang="en-US" dirty="0"/>
              <a:t> </a:t>
            </a:r>
            <a:r>
              <a:rPr lang="en-US" dirty="0" err="1"/>
              <a:t>ctet</a:t>
            </a:r>
            <a:r>
              <a:rPr lang="en-US" dirty="0"/>
              <a:t> ur </a:t>
            </a:r>
            <a:r>
              <a:rPr lang="en-US" dirty="0" err="1"/>
              <a:t>adipiscing</a:t>
            </a:r>
            <a:r>
              <a:rPr lang="en-US" dirty="0"/>
              <a:t> </a:t>
            </a:r>
            <a:r>
              <a:rPr lang="en-US" dirty="0" err="1"/>
              <a:t>elit</a:t>
            </a:r>
            <a:r>
              <a:rPr lang="en-US" dirty="0"/>
              <a:t>. </a:t>
            </a:r>
            <a:r>
              <a:rPr lang="en-US" dirty="0" err="1"/>
              <a:t>Mauris</a:t>
            </a:r>
            <a:r>
              <a:rPr lang="en-US" dirty="0"/>
              <a:t> </a:t>
            </a:r>
            <a:r>
              <a:rPr lang="en-US" dirty="0" err="1"/>
              <a:t>accum</a:t>
            </a:r>
            <a:r>
              <a:rPr lang="en-US" dirty="0"/>
              <a:t> san </a:t>
            </a:r>
            <a:r>
              <a:rPr lang="en-US" dirty="0" err="1"/>
              <a:t>urna</a:t>
            </a:r>
            <a:r>
              <a:rPr lang="en-US" dirty="0"/>
              <a:t>. </a:t>
            </a:r>
            <a:r>
              <a:rPr lang="en-US" dirty="0" err="1"/>
              <a:t>Sus</a:t>
            </a:r>
            <a:r>
              <a:rPr lang="en-US" dirty="0"/>
              <a:t> </a:t>
            </a:r>
            <a:r>
              <a:rPr lang="en-US" dirty="0" err="1"/>
              <a:t>pendisse</a:t>
            </a:r>
            <a:r>
              <a:rPr lang="en-US" dirty="0"/>
              <a:t> </a:t>
            </a:r>
            <a:r>
              <a:rPr lang="en-US" dirty="0" err="1"/>
              <a:t>sem</a:t>
            </a:r>
            <a:r>
              <a:rPr lang="en-US" dirty="0"/>
              <a:t> per semper </a:t>
            </a:r>
            <a:r>
              <a:rPr lang="en-US" dirty="0" err="1"/>
              <a:t>commodo</a:t>
            </a:r>
            <a:r>
              <a:rPr lang="en-US" dirty="0"/>
              <a:t>.”</a:t>
            </a:r>
          </a:p>
        </p:txBody>
      </p:sp>
      <p:sp>
        <p:nvSpPr>
          <p:cNvPr id="10" name="Rectangle 9"/>
          <p:cNvSpPr>
            <a:spLocks noChangeAspect="1"/>
          </p:cNvSpPr>
          <p:nvPr userDrawn="1"/>
        </p:nvSpPr>
        <p:spPr bwMode="ltGray">
          <a:xfrm>
            <a:off x="6426219" y="920687"/>
            <a:ext cx="246952" cy="5065776"/>
          </a:xfrm>
          <a:prstGeom prst="rect">
            <a:avLst/>
          </a:prstGeom>
          <a:solidFill>
            <a:srgbClr val="6F7878"/>
          </a:solidFill>
          <a:ln w="12700" cap="flat" cmpd="sng" algn="ctr">
            <a:noFill/>
            <a:prstDash val="solid"/>
            <a:round/>
            <a:headEnd type="none" w="med" len="med"/>
            <a:tailEnd type="none" w="med" len="med"/>
          </a:ln>
          <a:effectLst/>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dirty="0">
              <a:ln>
                <a:noFill/>
              </a:ln>
              <a:solidFill>
                <a:schemeClr val="bg1"/>
              </a:solidFill>
              <a:effectLst/>
              <a:latin typeface="Arial" charset="0"/>
            </a:endParaRPr>
          </a:p>
        </p:txBody>
      </p:sp>
      <p:sp>
        <p:nvSpPr>
          <p:cNvPr id="11" name="Rectangle 10"/>
          <p:cNvSpPr>
            <a:spLocks noChangeAspect="1"/>
          </p:cNvSpPr>
          <p:nvPr userDrawn="1"/>
        </p:nvSpPr>
        <p:spPr bwMode="ltGray">
          <a:xfrm>
            <a:off x="473765" y="920687"/>
            <a:ext cx="246952" cy="5065776"/>
          </a:xfrm>
          <a:prstGeom prst="rect">
            <a:avLst/>
          </a:prstGeom>
          <a:solidFill>
            <a:srgbClr val="6F7878"/>
          </a:solidFill>
          <a:ln w="12700" cap="flat" cmpd="sng" algn="ctr">
            <a:noFill/>
            <a:prstDash val="solid"/>
            <a:round/>
            <a:headEnd type="none" w="med" len="med"/>
            <a:tailEnd type="none" w="med" len="med"/>
          </a:ln>
          <a:effectLst/>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dirty="0">
              <a:ln>
                <a:noFill/>
              </a:ln>
              <a:solidFill>
                <a:schemeClr val="bg1"/>
              </a:solidFill>
              <a:effectLst/>
              <a:latin typeface="Arial" charset="0"/>
            </a:endParaRPr>
          </a:p>
        </p:txBody>
      </p:sp>
    </p:spTree>
    <p:extLst>
      <p:ext uri="{BB962C8B-B14F-4D97-AF65-F5344CB8AC3E}">
        <p14:creationId xmlns:p14="http://schemas.microsoft.com/office/powerpoint/2010/main" val="2168731072"/>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preserve="1" userDrawn="1">
  <p:cSld name="Quote W2_Tang with photo">
    <p:spTree>
      <p:nvGrpSpPr>
        <p:cNvPr id="1" name=""/>
        <p:cNvGrpSpPr/>
        <p:nvPr/>
      </p:nvGrpSpPr>
      <p:grpSpPr>
        <a:xfrm>
          <a:off x="0" y="0"/>
          <a:ext cx="0" cy="0"/>
          <a:chOff x="0" y="0"/>
          <a:chExt cx="0" cy="0"/>
        </a:xfrm>
      </p:grpSpPr>
      <p:sp>
        <p:nvSpPr>
          <p:cNvPr id="7" name="Picture Placeholder 2">
            <a:extLst>
              <a:ext uri="{FF2B5EF4-FFF2-40B4-BE49-F238E27FC236}">
                <a16:creationId xmlns:a16="http://schemas.microsoft.com/office/drawing/2014/main" id="{B80F6528-EE68-E547-B691-7520BAE19AE6}"/>
              </a:ext>
            </a:extLst>
          </p:cNvPr>
          <p:cNvSpPr>
            <a:spLocks noGrp="1"/>
          </p:cNvSpPr>
          <p:nvPr>
            <p:ph type="pic" sz="quarter" idx="11"/>
          </p:nvPr>
        </p:nvSpPr>
        <p:spPr>
          <a:xfrm>
            <a:off x="7043912" y="1343025"/>
            <a:ext cx="4689182" cy="4298950"/>
          </a:xfrm>
        </p:spPr>
        <p:txBody>
          <a:bodyPr/>
          <a:lstStyle/>
          <a:p>
            <a:r>
              <a:rPr lang="en-US" dirty="0"/>
              <a:t>Click icon to add picture</a:t>
            </a:r>
          </a:p>
        </p:txBody>
      </p:sp>
      <p:sp>
        <p:nvSpPr>
          <p:cNvPr id="8" name="Text Placeholder 11">
            <a:extLst>
              <a:ext uri="{FF2B5EF4-FFF2-40B4-BE49-F238E27FC236}">
                <a16:creationId xmlns:a16="http://schemas.microsoft.com/office/drawing/2014/main" id="{88A909D5-54FC-434E-A562-A62EE938E1A0}"/>
              </a:ext>
            </a:extLst>
          </p:cNvPr>
          <p:cNvSpPr>
            <a:spLocks noGrp="1"/>
          </p:cNvSpPr>
          <p:nvPr>
            <p:ph type="body" sz="quarter" idx="12" hasCustomPrompt="1"/>
          </p:nvPr>
        </p:nvSpPr>
        <p:spPr>
          <a:xfrm>
            <a:off x="1092084" y="5469731"/>
            <a:ext cx="4962768" cy="344489"/>
          </a:xfrm>
        </p:spPr>
        <p:txBody>
          <a:bodyPr/>
          <a:lstStyle>
            <a:lvl1pPr marL="0" indent="0">
              <a:buNone/>
              <a:defRPr sz="1400">
                <a:solidFill>
                  <a:schemeClr val="tx1"/>
                </a:solidFill>
              </a:defRPr>
            </a:lvl1pPr>
          </a:lstStyle>
          <a:p>
            <a:pPr lvl="0"/>
            <a:r>
              <a:rPr lang="en-US" sz="1400" dirty="0"/>
              <a:t>Quote attribution placeholder</a:t>
            </a:r>
            <a:endParaRPr lang="en-US" dirty="0"/>
          </a:p>
        </p:txBody>
      </p:sp>
      <p:sp>
        <p:nvSpPr>
          <p:cNvPr id="9" name="Title 2"/>
          <p:cNvSpPr>
            <a:spLocks noGrp="1"/>
          </p:cNvSpPr>
          <p:nvPr>
            <p:ph type="title" hasCustomPrompt="1"/>
          </p:nvPr>
        </p:nvSpPr>
        <p:spPr>
          <a:xfrm>
            <a:off x="1092085" y="923926"/>
            <a:ext cx="4962768" cy="4545804"/>
          </a:xfrm>
        </p:spPr>
        <p:txBody>
          <a:bodyPr anchor="ctr" anchorCtr="0"/>
          <a:lstStyle>
            <a:lvl1pPr marL="228600" indent="-228600">
              <a:lnSpc>
                <a:spcPct val="100000"/>
              </a:lnSpc>
              <a:defRPr/>
            </a:lvl1pPr>
          </a:lstStyle>
          <a:p>
            <a:r>
              <a:rPr lang="en-US" dirty="0"/>
              <a:t>“Quote placeholder Lorem ipsum dolor sit </a:t>
            </a:r>
            <a:r>
              <a:rPr lang="en-US" dirty="0" err="1"/>
              <a:t>amet</a:t>
            </a:r>
            <a:r>
              <a:rPr lang="en-US" dirty="0"/>
              <a:t>, </a:t>
            </a:r>
            <a:r>
              <a:rPr lang="en-US" dirty="0" err="1"/>
              <a:t>conse</a:t>
            </a:r>
            <a:r>
              <a:rPr lang="en-US" dirty="0"/>
              <a:t> </a:t>
            </a:r>
            <a:r>
              <a:rPr lang="en-US" dirty="0" err="1"/>
              <a:t>ctet</a:t>
            </a:r>
            <a:r>
              <a:rPr lang="en-US" dirty="0"/>
              <a:t> ur </a:t>
            </a:r>
            <a:r>
              <a:rPr lang="en-US" dirty="0" err="1"/>
              <a:t>adipiscing</a:t>
            </a:r>
            <a:r>
              <a:rPr lang="en-US" dirty="0"/>
              <a:t> </a:t>
            </a:r>
            <a:r>
              <a:rPr lang="en-US" dirty="0" err="1"/>
              <a:t>elit</a:t>
            </a:r>
            <a:r>
              <a:rPr lang="en-US" dirty="0"/>
              <a:t>. </a:t>
            </a:r>
            <a:r>
              <a:rPr lang="en-US" dirty="0" err="1"/>
              <a:t>Mauris</a:t>
            </a:r>
            <a:r>
              <a:rPr lang="en-US" dirty="0"/>
              <a:t> </a:t>
            </a:r>
            <a:r>
              <a:rPr lang="en-US" dirty="0" err="1"/>
              <a:t>accum</a:t>
            </a:r>
            <a:r>
              <a:rPr lang="en-US" dirty="0"/>
              <a:t> san </a:t>
            </a:r>
            <a:r>
              <a:rPr lang="en-US" dirty="0" err="1"/>
              <a:t>urna</a:t>
            </a:r>
            <a:r>
              <a:rPr lang="en-US" dirty="0"/>
              <a:t>. </a:t>
            </a:r>
            <a:r>
              <a:rPr lang="en-US" dirty="0" err="1"/>
              <a:t>Sus</a:t>
            </a:r>
            <a:r>
              <a:rPr lang="en-US" dirty="0"/>
              <a:t> </a:t>
            </a:r>
            <a:r>
              <a:rPr lang="en-US" dirty="0" err="1"/>
              <a:t>pendisse</a:t>
            </a:r>
            <a:r>
              <a:rPr lang="en-US" dirty="0"/>
              <a:t> </a:t>
            </a:r>
            <a:r>
              <a:rPr lang="en-US" dirty="0" err="1"/>
              <a:t>sem</a:t>
            </a:r>
            <a:r>
              <a:rPr lang="en-US" dirty="0"/>
              <a:t> per semper </a:t>
            </a:r>
            <a:r>
              <a:rPr lang="en-US" dirty="0" err="1"/>
              <a:t>commodo</a:t>
            </a:r>
            <a:r>
              <a:rPr lang="en-US" dirty="0"/>
              <a:t>.”</a:t>
            </a:r>
          </a:p>
        </p:txBody>
      </p:sp>
      <p:sp>
        <p:nvSpPr>
          <p:cNvPr id="10" name="Rectangle 9"/>
          <p:cNvSpPr>
            <a:spLocks noChangeAspect="1"/>
          </p:cNvSpPr>
          <p:nvPr userDrawn="1"/>
        </p:nvSpPr>
        <p:spPr bwMode="ltGray">
          <a:xfrm>
            <a:off x="6426219" y="920687"/>
            <a:ext cx="246952" cy="5065776"/>
          </a:xfrm>
          <a:prstGeom prst="rect">
            <a:avLst/>
          </a:prstGeom>
          <a:solidFill>
            <a:srgbClr val="FF540A"/>
          </a:solidFill>
          <a:ln w="12700" cap="flat" cmpd="sng" algn="ctr">
            <a:noFill/>
            <a:prstDash val="solid"/>
            <a:round/>
            <a:headEnd type="none" w="med" len="med"/>
            <a:tailEnd type="none" w="med" len="med"/>
          </a:ln>
          <a:effectLst/>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dirty="0">
              <a:ln>
                <a:noFill/>
              </a:ln>
              <a:solidFill>
                <a:schemeClr val="bg1"/>
              </a:solidFill>
              <a:effectLst/>
              <a:latin typeface="Arial" charset="0"/>
            </a:endParaRPr>
          </a:p>
        </p:txBody>
      </p:sp>
      <p:sp>
        <p:nvSpPr>
          <p:cNvPr id="11" name="Rectangle 10"/>
          <p:cNvSpPr>
            <a:spLocks noChangeAspect="1"/>
          </p:cNvSpPr>
          <p:nvPr userDrawn="1"/>
        </p:nvSpPr>
        <p:spPr bwMode="ltGray">
          <a:xfrm>
            <a:off x="473765" y="920687"/>
            <a:ext cx="246952" cy="5065776"/>
          </a:xfrm>
          <a:prstGeom prst="rect">
            <a:avLst/>
          </a:prstGeom>
          <a:solidFill>
            <a:srgbClr val="FF540A"/>
          </a:solidFill>
          <a:ln w="12700" cap="flat" cmpd="sng" algn="ctr">
            <a:noFill/>
            <a:prstDash val="solid"/>
            <a:round/>
            <a:headEnd type="none" w="med" len="med"/>
            <a:tailEnd type="none" w="med" len="med"/>
          </a:ln>
          <a:effectLst/>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dirty="0">
              <a:ln>
                <a:noFill/>
              </a:ln>
              <a:solidFill>
                <a:schemeClr val="bg1"/>
              </a:solidFill>
              <a:effectLst/>
              <a:latin typeface="Arial" charset="0"/>
            </a:endParaRPr>
          </a:p>
        </p:txBody>
      </p:sp>
    </p:spTree>
    <p:extLst>
      <p:ext uri="{BB962C8B-B14F-4D97-AF65-F5344CB8AC3E}">
        <p14:creationId xmlns:p14="http://schemas.microsoft.com/office/powerpoint/2010/main" val="3397417607"/>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preserve="1" userDrawn="1">
  <p:cSld name="Quote W2_Lemon with photo">
    <p:spTree>
      <p:nvGrpSpPr>
        <p:cNvPr id="1" name=""/>
        <p:cNvGrpSpPr/>
        <p:nvPr/>
      </p:nvGrpSpPr>
      <p:grpSpPr>
        <a:xfrm>
          <a:off x="0" y="0"/>
          <a:ext cx="0" cy="0"/>
          <a:chOff x="0" y="0"/>
          <a:chExt cx="0" cy="0"/>
        </a:xfrm>
      </p:grpSpPr>
      <p:sp>
        <p:nvSpPr>
          <p:cNvPr id="7" name="Picture Placeholder 2">
            <a:extLst>
              <a:ext uri="{FF2B5EF4-FFF2-40B4-BE49-F238E27FC236}">
                <a16:creationId xmlns:a16="http://schemas.microsoft.com/office/drawing/2014/main" id="{B80F6528-EE68-E547-B691-7520BAE19AE6}"/>
              </a:ext>
            </a:extLst>
          </p:cNvPr>
          <p:cNvSpPr>
            <a:spLocks noGrp="1"/>
          </p:cNvSpPr>
          <p:nvPr>
            <p:ph type="pic" sz="quarter" idx="11"/>
          </p:nvPr>
        </p:nvSpPr>
        <p:spPr>
          <a:xfrm>
            <a:off x="7043912" y="1343025"/>
            <a:ext cx="4689182" cy="4298950"/>
          </a:xfrm>
        </p:spPr>
        <p:txBody>
          <a:bodyPr/>
          <a:lstStyle/>
          <a:p>
            <a:r>
              <a:rPr lang="en-US" dirty="0"/>
              <a:t>Click icon to add picture</a:t>
            </a:r>
          </a:p>
        </p:txBody>
      </p:sp>
      <p:sp>
        <p:nvSpPr>
          <p:cNvPr id="8" name="Text Placeholder 11">
            <a:extLst>
              <a:ext uri="{FF2B5EF4-FFF2-40B4-BE49-F238E27FC236}">
                <a16:creationId xmlns:a16="http://schemas.microsoft.com/office/drawing/2014/main" id="{88A909D5-54FC-434E-A562-A62EE938E1A0}"/>
              </a:ext>
            </a:extLst>
          </p:cNvPr>
          <p:cNvSpPr>
            <a:spLocks noGrp="1"/>
          </p:cNvSpPr>
          <p:nvPr>
            <p:ph type="body" sz="quarter" idx="12" hasCustomPrompt="1"/>
          </p:nvPr>
        </p:nvSpPr>
        <p:spPr>
          <a:xfrm>
            <a:off x="1092084" y="5469731"/>
            <a:ext cx="4962768" cy="344489"/>
          </a:xfrm>
        </p:spPr>
        <p:txBody>
          <a:bodyPr/>
          <a:lstStyle>
            <a:lvl1pPr marL="0" indent="0">
              <a:buNone/>
              <a:defRPr sz="1400">
                <a:solidFill>
                  <a:schemeClr val="tx1"/>
                </a:solidFill>
              </a:defRPr>
            </a:lvl1pPr>
          </a:lstStyle>
          <a:p>
            <a:pPr lvl="0"/>
            <a:r>
              <a:rPr lang="en-US" sz="1400" dirty="0"/>
              <a:t>Quote attribution placeholder</a:t>
            </a:r>
            <a:endParaRPr lang="en-US" dirty="0"/>
          </a:p>
        </p:txBody>
      </p:sp>
      <p:sp>
        <p:nvSpPr>
          <p:cNvPr id="9" name="Title 2"/>
          <p:cNvSpPr>
            <a:spLocks noGrp="1"/>
          </p:cNvSpPr>
          <p:nvPr>
            <p:ph type="title" hasCustomPrompt="1"/>
          </p:nvPr>
        </p:nvSpPr>
        <p:spPr>
          <a:xfrm>
            <a:off x="1092085" y="923926"/>
            <a:ext cx="4962768" cy="4545804"/>
          </a:xfrm>
        </p:spPr>
        <p:txBody>
          <a:bodyPr anchor="ctr" anchorCtr="0"/>
          <a:lstStyle>
            <a:lvl1pPr marL="228600" indent="-228600">
              <a:lnSpc>
                <a:spcPct val="100000"/>
              </a:lnSpc>
              <a:defRPr/>
            </a:lvl1pPr>
          </a:lstStyle>
          <a:p>
            <a:r>
              <a:rPr lang="en-US" dirty="0"/>
              <a:t>“Quote placeholder Lorem ipsum dolor sit </a:t>
            </a:r>
            <a:r>
              <a:rPr lang="en-US" dirty="0" err="1"/>
              <a:t>amet</a:t>
            </a:r>
            <a:r>
              <a:rPr lang="en-US" dirty="0"/>
              <a:t>, </a:t>
            </a:r>
            <a:r>
              <a:rPr lang="en-US" dirty="0" err="1"/>
              <a:t>conse</a:t>
            </a:r>
            <a:r>
              <a:rPr lang="en-US" dirty="0"/>
              <a:t> </a:t>
            </a:r>
            <a:r>
              <a:rPr lang="en-US" dirty="0" err="1"/>
              <a:t>ctet</a:t>
            </a:r>
            <a:r>
              <a:rPr lang="en-US" dirty="0"/>
              <a:t> ur </a:t>
            </a:r>
            <a:r>
              <a:rPr lang="en-US" dirty="0" err="1"/>
              <a:t>adipiscing</a:t>
            </a:r>
            <a:r>
              <a:rPr lang="en-US" dirty="0"/>
              <a:t> </a:t>
            </a:r>
            <a:r>
              <a:rPr lang="en-US" dirty="0" err="1"/>
              <a:t>elit</a:t>
            </a:r>
            <a:r>
              <a:rPr lang="en-US" dirty="0"/>
              <a:t>. </a:t>
            </a:r>
            <a:r>
              <a:rPr lang="en-US" dirty="0" err="1"/>
              <a:t>Mauris</a:t>
            </a:r>
            <a:r>
              <a:rPr lang="en-US" dirty="0"/>
              <a:t> </a:t>
            </a:r>
            <a:r>
              <a:rPr lang="en-US" dirty="0" err="1"/>
              <a:t>accum</a:t>
            </a:r>
            <a:r>
              <a:rPr lang="en-US" dirty="0"/>
              <a:t> san </a:t>
            </a:r>
            <a:r>
              <a:rPr lang="en-US" dirty="0" err="1"/>
              <a:t>urna</a:t>
            </a:r>
            <a:r>
              <a:rPr lang="en-US" dirty="0"/>
              <a:t>. </a:t>
            </a:r>
            <a:r>
              <a:rPr lang="en-US" dirty="0" err="1"/>
              <a:t>Sus</a:t>
            </a:r>
            <a:r>
              <a:rPr lang="en-US" dirty="0"/>
              <a:t> </a:t>
            </a:r>
            <a:r>
              <a:rPr lang="en-US" dirty="0" err="1"/>
              <a:t>pendisse</a:t>
            </a:r>
            <a:r>
              <a:rPr lang="en-US" dirty="0"/>
              <a:t> </a:t>
            </a:r>
            <a:r>
              <a:rPr lang="en-US" dirty="0" err="1"/>
              <a:t>sem</a:t>
            </a:r>
            <a:r>
              <a:rPr lang="en-US" dirty="0"/>
              <a:t> per semper </a:t>
            </a:r>
            <a:r>
              <a:rPr lang="en-US" dirty="0" err="1"/>
              <a:t>commodo</a:t>
            </a:r>
            <a:r>
              <a:rPr lang="en-US" dirty="0"/>
              <a:t>.”</a:t>
            </a:r>
          </a:p>
        </p:txBody>
      </p:sp>
      <p:sp>
        <p:nvSpPr>
          <p:cNvPr id="10" name="Rectangle 9"/>
          <p:cNvSpPr>
            <a:spLocks noChangeAspect="1"/>
          </p:cNvSpPr>
          <p:nvPr userDrawn="1"/>
        </p:nvSpPr>
        <p:spPr bwMode="ltGray">
          <a:xfrm>
            <a:off x="6426219" y="920687"/>
            <a:ext cx="246952" cy="5065776"/>
          </a:xfrm>
          <a:prstGeom prst="rect">
            <a:avLst/>
          </a:prstGeom>
          <a:solidFill>
            <a:srgbClr val="FEC10D"/>
          </a:solidFill>
          <a:ln w="12700" cap="flat" cmpd="sng" algn="ctr">
            <a:noFill/>
            <a:prstDash val="solid"/>
            <a:round/>
            <a:headEnd type="none" w="med" len="med"/>
            <a:tailEnd type="none" w="med" len="med"/>
          </a:ln>
          <a:effectLst/>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dirty="0">
              <a:ln>
                <a:noFill/>
              </a:ln>
              <a:solidFill>
                <a:schemeClr val="bg1"/>
              </a:solidFill>
              <a:effectLst/>
              <a:latin typeface="Arial" charset="0"/>
            </a:endParaRPr>
          </a:p>
        </p:txBody>
      </p:sp>
      <p:sp>
        <p:nvSpPr>
          <p:cNvPr id="11" name="Rectangle 10"/>
          <p:cNvSpPr>
            <a:spLocks noChangeAspect="1"/>
          </p:cNvSpPr>
          <p:nvPr userDrawn="1"/>
        </p:nvSpPr>
        <p:spPr bwMode="ltGray">
          <a:xfrm>
            <a:off x="473765" y="920687"/>
            <a:ext cx="246952" cy="5065776"/>
          </a:xfrm>
          <a:prstGeom prst="rect">
            <a:avLst/>
          </a:prstGeom>
          <a:solidFill>
            <a:srgbClr val="FEC10D"/>
          </a:solidFill>
          <a:ln w="12700" cap="flat" cmpd="sng" algn="ctr">
            <a:noFill/>
            <a:prstDash val="solid"/>
            <a:round/>
            <a:headEnd type="none" w="med" len="med"/>
            <a:tailEnd type="none" w="med" len="med"/>
          </a:ln>
          <a:effectLst/>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dirty="0">
              <a:ln>
                <a:noFill/>
              </a:ln>
              <a:solidFill>
                <a:schemeClr val="bg1"/>
              </a:solidFill>
              <a:effectLst/>
              <a:latin typeface="Arial" charset="0"/>
            </a:endParaRPr>
          </a:p>
        </p:txBody>
      </p:sp>
    </p:spTree>
    <p:extLst>
      <p:ext uri="{BB962C8B-B14F-4D97-AF65-F5344CB8AC3E}">
        <p14:creationId xmlns:p14="http://schemas.microsoft.com/office/powerpoint/2010/main" val="542238064"/>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preserve="1" userDrawn="1">
  <p:cSld name="Quote W2_Rose with photo">
    <p:spTree>
      <p:nvGrpSpPr>
        <p:cNvPr id="1" name=""/>
        <p:cNvGrpSpPr/>
        <p:nvPr/>
      </p:nvGrpSpPr>
      <p:grpSpPr>
        <a:xfrm>
          <a:off x="0" y="0"/>
          <a:ext cx="0" cy="0"/>
          <a:chOff x="0" y="0"/>
          <a:chExt cx="0" cy="0"/>
        </a:xfrm>
      </p:grpSpPr>
      <p:sp>
        <p:nvSpPr>
          <p:cNvPr id="7" name="Picture Placeholder 2">
            <a:extLst>
              <a:ext uri="{FF2B5EF4-FFF2-40B4-BE49-F238E27FC236}">
                <a16:creationId xmlns:a16="http://schemas.microsoft.com/office/drawing/2014/main" id="{B80F6528-EE68-E547-B691-7520BAE19AE6}"/>
              </a:ext>
            </a:extLst>
          </p:cNvPr>
          <p:cNvSpPr>
            <a:spLocks noGrp="1"/>
          </p:cNvSpPr>
          <p:nvPr>
            <p:ph type="pic" sz="quarter" idx="11"/>
          </p:nvPr>
        </p:nvSpPr>
        <p:spPr>
          <a:xfrm>
            <a:off x="7043912" y="1343025"/>
            <a:ext cx="4689182" cy="4298950"/>
          </a:xfrm>
        </p:spPr>
        <p:txBody>
          <a:bodyPr/>
          <a:lstStyle/>
          <a:p>
            <a:r>
              <a:rPr lang="en-US" dirty="0"/>
              <a:t>Click icon to add picture</a:t>
            </a:r>
          </a:p>
        </p:txBody>
      </p:sp>
      <p:sp>
        <p:nvSpPr>
          <p:cNvPr id="8" name="Text Placeholder 11">
            <a:extLst>
              <a:ext uri="{FF2B5EF4-FFF2-40B4-BE49-F238E27FC236}">
                <a16:creationId xmlns:a16="http://schemas.microsoft.com/office/drawing/2014/main" id="{88A909D5-54FC-434E-A562-A62EE938E1A0}"/>
              </a:ext>
            </a:extLst>
          </p:cNvPr>
          <p:cNvSpPr>
            <a:spLocks noGrp="1"/>
          </p:cNvSpPr>
          <p:nvPr>
            <p:ph type="body" sz="quarter" idx="12" hasCustomPrompt="1"/>
          </p:nvPr>
        </p:nvSpPr>
        <p:spPr>
          <a:xfrm>
            <a:off x="1092084" y="5469731"/>
            <a:ext cx="4962768" cy="344489"/>
          </a:xfrm>
        </p:spPr>
        <p:txBody>
          <a:bodyPr/>
          <a:lstStyle>
            <a:lvl1pPr marL="0" indent="0">
              <a:buNone/>
              <a:defRPr sz="1400">
                <a:solidFill>
                  <a:schemeClr val="tx1"/>
                </a:solidFill>
              </a:defRPr>
            </a:lvl1pPr>
          </a:lstStyle>
          <a:p>
            <a:pPr lvl="0"/>
            <a:r>
              <a:rPr lang="en-US" sz="1400" dirty="0"/>
              <a:t>Quote attribution placeholder</a:t>
            </a:r>
            <a:endParaRPr lang="en-US" dirty="0"/>
          </a:p>
        </p:txBody>
      </p:sp>
      <p:sp>
        <p:nvSpPr>
          <p:cNvPr id="9" name="Title 2"/>
          <p:cNvSpPr>
            <a:spLocks noGrp="1"/>
          </p:cNvSpPr>
          <p:nvPr>
            <p:ph type="title" hasCustomPrompt="1"/>
          </p:nvPr>
        </p:nvSpPr>
        <p:spPr>
          <a:xfrm>
            <a:off x="1092085" y="923926"/>
            <a:ext cx="4962768" cy="4545804"/>
          </a:xfrm>
        </p:spPr>
        <p:txBody>
          <a:bodyPr anchor="ctr" anchorCtr="0"/>
          <a:lstStyle>
            <a:lvl1pPr marL="228600" indent="-228600">
              <a:lnSpc>
                <a:spcPct val="100000"/>
              </a:lnSpc>
              <a:defRPr/>
            </a:lvl1pPr>
          </a:lstStyle>
          <a:p>
            <a:r>
              <a:rPr lang="en-US" dirty="0"/>
              <a:t>“Quote placeholder Lorem ipsum dolor sit </a:t>
            </a:r>
            <a:r>
              <a:rPr lang="en-US" dirty="0" err="1"/>
              <a:t>amet</a:t>
            </a:r>
            <a:r>
              <a:rPr lang="en-US" dirty="0"/>
              <a:t>, </a:t>
            </a:r>
            <a:r>
              <a:rPr lang="en-US" dirty="0" err="1"/>
              <a:t>conse</a:t>
            </a:r>
            <a:r>
              <a:rPr lang="en-US" dirty="0"/>
              <a:t> </a:t>
            </a:r>
            <a:r>
              <a:rPr lang="en-US" dirty="0" err="1"/>
              <a:t>ctet</a:t>
            </a:r>
            <a:r>
              <a:rPr lang="en-US" dirty="0"/>
              <a:t> ur </a:t>
            </a:r>
            <a:r>
              <a:rPr lang="en-US" dirty="0" err="1"/>
              <a:t>adipiscing</a:t>
            </a:r>
            <a:r>
              <a:rPr lang="en-US" dirty="0"/>
              <a:t> </a:t>
            </a:r>
            <a:r>
              <a:rPr lang="en-US" dirty="0" err="1"/>
              <a:t>elit</a:t>
            </a:r>
            <a:r>
              <a:rPr lang="en-US" dirty="0"/>
              <a:t>. </a:t>
            </a:r>
            <a:r>
              <a:rPr lang="en-US" dirty="0" err="1"/>
              <a:t>Mauris</a:t>
            </a:r>
            <a:r>
              <a:rPr lang="en-US" dirty="0"/>
              <a:t> </a:t>
            </a:r>
            <a:r>
              <a:rPr lang="en-US" dirty="0" err="1"/>
              <a:t>accum</a:t>
            </a:r>
            <a:r>
              <a:rPr lang="en-US" dirty="0"/>
              <a:t> san </a:t>
            </a:r>
            <a:r>
              <a:rPr lang="en-US" dirty="0" err="1"/>
              <a:t>urna</a:t>
            </a:r>
            <a:r>
              <a:rPr lang="en-US" dirty="0"/>
              <a:t>. </a:t>
            </a:r>
            <a:r>
              <a:rPr lang="en-US" dirty="0" err="1"/>
              <a:t>Sus</a:t>
            </a:r>
            <a:r>
              <a:rPr lang="en-US" dirty="0"/>
              <a:t> </a:t>
            </a:r>
            <a:r>
              <a:rPr lang="en-US" dirty="0" err="1"/>
              <a:t>pendisse</a:t>
            </a:r>
            <a:r>
              <a:rPr lang="en-US" dirty="0"/>
              <a:t> </a:t>
            </a:r>
            <a:r>
              <a:rPr lang="en-US" dirty="0" err="1"/>
              <a:t>sem</a:t>
            </a:r>
            <a:r>
              <a:rPr lang="en-US" dirty="0"/>
              <a:t> per semper </a:t>
            </a:r>
            <a:r>
              <a:rPr lang="en-US" dirty="0" err="1"/>
              <a:t>commodo</a:t>
            </a:r>
            <a:r>
              <a:rPr lang="en-US" dirty="0"/>
              <a:t>.”</a:t>
            </a:r>
          </a:p>
        </p:txBody>
      </p:sp>
      <p:sp>
        <p:nvSpPr>
          <p:cNvPr id="10" name="Rectangle 9"/>
          <p:cNvSpPr>
            <a:spLocks noChangeAspect="1"/>
          </p:cNvSpPr>
          <p:nvPr userDrawn="1"/>
        </p:nvSpPr>
        <p:spPr bwMode="ltGray">
          <a:xfrm>
            <a:off x="6426219" y="920687"/>
            <a:ext cx="246952" cy="5065776"/>
          </a:xfrm>
          <a:prstGeom prst="rect">
            <a:avLst/>
          </a:prstGeom>
          <a:solidFill>
            <a:srgbClr val="E81159"/>
          </a:solidFill>
          <a:ln w="12700" cap="flat" cmpd="sng" algn="ctr">
            <a:noFill/>
            <a:prstDash val="solid"/>
            <a:round/>
            <a:headEnd type="none" w="med" len="med"/>
            <a:tailEnd type="none" w="med" len="med"/>
          </a:ln>
          <a:effectLst/>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dirty="0">
              <a:ln>
                <a:noFill/>
              </a:ln>
              <a:solidFill>
                <a:schemeClr val="bg1"/>
              </a:solidFill>
              <a:effectLst/>
              <a:latin typeface="Arial" charset="0"/>
            </a:endParaRPr>
          </a:p>
        </p:txBody>
      </p:sp>
      <p:sp>
        <p:nvSpPr>
          <p:cNvPr id="11" name="Rectangle 10"/>
          <p:cNvSpPr>
            <a:spLocks noChangeAspect="1"/>
          </p:cNvSpPr>
          <p:nvPr userDrawn="1"/>
        </p:nvSpPr>
        <p:spPr bwMode="ltGray">
          <a:xfrm>
            <a:off x="473765" y="920687"/>
            <a:ext cx="246952" cy="5065776"/>
          </a:xfrm>
          <a:prstGeom prst="rect">
            <a:avLst/>
          </a:prstGeom>
          <a:solidFill>
            <a:srgbClr val="E81159"/>
          </a:solidFill>
          <a:ln w="12700" cap="flat" cmpd="sng" algn="ctr">
            <a:noFill/>
            <a:prstDash val="solid"/>
            <a:round/>
            <a:headEnd type="none" w="med" len="med"/>
            <a:tailEnd type="none" w="med" len="med"/>
          </a:ln>
          <a:effectLst/>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dirty="0">
              <a:ln>
                <a:noFill/>
              </a:ln>
              <a:solidFill>
                <a:schemeClr val="bg1"/>
              </a:solidFill>
              <a:effectLst/>
              <a:latin typeface="Arial" charset="0"/>
            </a:endParaRPr>
          </a:p>
        </p:txBody>
      </p:sp>
    </p:spTree>
    <p:extLst>
      <p:ext uri="{BB962C8B-B14F-4D97-AF65-F5344CB8AC3E}">
        <p14:creationId xmlns:p14="http://schemas.microsoft.com/office/powerpoint/2010/main" val="2818095478"/>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showMasterSp="0" preserve="1" userDrawn="1">
  <p:cSld name="Title Slide B1_Steel">
    <p:spTree>
      <p:nvGrpSpPr>
        <p:cNvPr id="1" name=""/>
        <p:cNvGrpSpPr/>
        <p:nvPr/>
      </p:nvGrpSpPr>
      <p:grpSpPr>
        <a:xfrm>
          <a:off x="0" y="0"/>
          <a:ext cx="0" cy="0"/>
          <a:chOff x="0" y="0"/>
          <a:chExt cx="0" cy="0"/>
        </a:xfrm>
      </p:grpSpPr>
      <p:sp>
        <p:nvSpPr>
          <p:cNvPr id="9" name="Focus Frame 2"/>
          <p:cNvSpPr>
            <a:spLocks noChangeAspect="1"/>
          </p:cNvSpPr>
          <p:nvPr userDrawn="1"/>
        </p:nvSpPr>
        <p:spPr bwMode="auto">
          <a:xfrm>
            <a:off x="7058822" y="1343025"/>
            <a:ext cx="160433" cy="3291840"/>
          </a:xfrm>
          <a:prstGeom prst="rect">
            <a:avLst/>
          </a:prstGeom>
          <a:solidFill>
            <a:srgbClr val="6F7878"/>
          </a:solidFill>
          <a:ln w="12700" cap="flat" cmpd="sng" algn="ctr">
            <a:noFill/>
            <a:prstDash val="solid"/>
            <a:round/>
            <a:headEnd type="none" w="med" len="med"/>
            <a:tailEnd type="none" w="med" len="med"/>
          </a:ln>
          <a:effectLst/>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dirty="0">
              <a:ln>
                <a:noFill/>
              </a:ln>
              <a:solidFill>
                <a:schemeClr val="bg1"/>
              </a:solidFill>
              <a:effectLst/>
              <a:latin typeface="Arial" charset="0"/>
            </a:endParaRPr>
          </a:p>
        </p:txBody>
      </p:sp>
      <p:sp>
        <p:nvSpPr>
          <p:cNvPr id="12" name="Focus Frame 2"/>
          <p:cNvSpPr>
            <a:spLocks noChangeAspect="1"/>
          </p:cNvSpPr>
          <p:nvPr userDrawn="1"/>
        </p:nvSpPr>
        <p:spPr bwMode="auto">
          <a:xfrm>
            <a:off x="1588464" y="1343025"/>
            <a:ext cx="160433" cy="3291840"/>
          </a:xfrm>
          <a:prstGeom prst="rect">
            <a:avLst/>
          </a:prstGeom>
          <a:solidFill>
            <a:srgbClr val="6F7878"/>
          </a:solidFill>
          <a:ln w="12700" cap="flat" cmpd="sng" algn="ctr">
            <a:noFill/>
            <a:prstDash val="solid"/>
            <a:round/>
            <a:headEnd type="none" w="med" len="med"/>
            <a:tailEnd type="none" w="med" len="med"/>
          </a:ln>
          <a:effectLst/>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dirty="0">
              <a:ln>
                <a:noFill/>
              </a:ln>
              <a:solidFill>
                <a:schemeClr val="bg1"/>
              </a:solidFill>
              <a:effectLst/>
              <a:latin typeface="Arial" charset="0"/>
            </a:endParaRPr>
          </a:p>
        </p:txBody>
      </p:sp>
      <p:pic>
        <p:nvPicPr>
          <p:cNvPr id="10" name="Gartner Logo">
            <a:extLst>
              <a:ext uri="{FF2B5EF4-FFF2-40B4-BE49-F238E27FC236}">
                <a16:creationId xmlns:a16="http://schemas.microsoft.com/office/drawing/2014/main" id="{E537F604-AEEC-FF43-B5BF-9B08BDD39D30}"/>
              </a:ext>
            </a:extLst>
          </p:cNvPr>
          <p:cNvPicPr>
            <a:picLocks noChangeAspect="1"/>
          </p:cNvPicPr>
          <p:nvPr userDrawn="1"/>
        </p:nvPicPr>
        <p:blipFill>
          <a:blip r:embed="rId2" cstate="print">
            <a:extLst>
              <a:ext uri="{28A0092B-C50C-407E-A947-70E740481C1C}">
                <a14:useLocalDpi xmlns:a14="http://schemas.microsoft.com/office/drawing/2010/main"/>
              </a:ext>
            </a:extLst>
          </a:blip>
          <a:stretch>
            <a:fillRect/>
          </a:stretch>
        </p:blipFill>
        <p:spPr>
          <a:xfrm>
            <a:off x="9682533" y="5971215"/>
            <a:ext cx="2057936" cy="470848"/>
          </a:xfrm>
          <a:prstGeom prst="rect">
            <a:avLst/>
          </a:prstGeom>
        </p:spPr>
      </p:pic>
      <p:sp>
        <p:nvSpPr>
          <p:cNvPr id="13" name="Text Placeholder 4"/>
          <p:cNvSpPr>
            <a:spLocks noGrp="1"/>
          </p:cNvSpPr>
          <p:nvPr>
            <p:ph type="body" sz="quarter" idx="10" hasCustomPrompt="1"/>
          </p:nvPr>
        </p:nvSpPr>
        <p:spPr>
          <a:xfrm>
            <a:off x="2166861" y="3804785"/>
            <a:ext cx="4545024" cy="553998"/>
          </a:xfrm>
        </p:spPr>
        <p:txBody>
          <a:bodyPr wrap="square">
            <a:spAutoFit/>
          </a:bodyPr>
          <a:lstStyle>
            <a:lvl1pPr marL="0" indent="0">
              <a:lnSpc>
                <a:spcPct val="100000"/>
              </a:lnSpc>
              <a:spcAft>
                <a:spcPts val="0"/>
              </a:spcAft>
              <a:buNone/>
              <a:defRPr sz="1800" baseline="0"/>
            </a:lvl1pPr>
            <a:lvl2pPr marL="0" indent="0">
              <a:buNone/>
              <a:defRPr/>
            </a:lvl2pPr>
            <a:lvl3pPr marL="0" indent="0">
              <a:buNone/>
              <a:defRPr/>
            </a:lvl3pPr>
            <a:lvl4pPr marL="0" indent="0">
              <a:buNone/>
              <a:defRPr/>
            </a:lvl4pPr>
            <a:lvl5pPr marL="0" indent="0">
              <a:buNone/>
              <a:defRPr/>
            </a:lvl5pPr>
          </a:lstStyle>
          <a:p>
            <a:pPr lvl="0"/>
            <a:r>
              <a:rPr lang="en-US" dirty="0"/>
              <a:t>Click to add Presenter Name</a:t>
            </a:r>
            <a:br>
              <a:rPr lang="en-US" dirty="0"/>
            </a:br>
            <a:r>
              <a:rPr lang="en-US" dirty="0"/>
              <a:t>Add date on second line</a:t>
            </a:r>
          </a:p>
        </p:txBody>
      </p:sp>
      <p:sp>
        <p:nvSpPr>
          <p:cNvPr id="16" name="Title 1"/>
          <p:cNvSpPr>
            <a:spLocks noGrp="1"/>
          </p:cNvSpPr>
          <p:nvPr>
            <p:ph type="ctrTitle"/>
          </p:nvPr>
        </p:nvSpPr>
        <p:spPr>
          <a:xfrm>
            <a:off x="2166861" y="1687986"/>
            <a:ext cx="4545024" cy="1994392"/>
          </a:xfrm>
        </p:spPr>
        <p:txBody>
          <a:bodyPr wrap="square" anchor="ctr" anchorCtr="0">
            <a:noAutofit/>
          </a:bodyPr>
          <a:lstStyle>
            <a:lvl1pPr algn="l">
              <a:defRPr sz="3600"/>
            </a:lvl1pPr>
          </a:lstStyle>
          <a:p>
            <a:endParaRPr lang="en-US" dirty="0"/>
          </a:p>
        </p:txBody>
      </p:sp>
      <p:sp>
        <p:nvSpPr>
          <p:cNvPr id="21" name="TextBox 20"/>
          <p:cNvSpPr txBox="1"/>
          <p:nvPr userDrawn="1"/>
        </p:nvSpPr>
        <p:spPr bwMode="gray">
          <a:xfrm>
            <a:off x="460256" y="6134024"/>
            <a:ext cx="7098135" cy="323165"/>
          </a:xfrm>
          <a:prstGeom prst="rect">
            <a:avLst/>
          </a:prstGeom>
          <a:noFill/>
        </p:spPr>
        <p:txBody>
          <a:bodyPr wrap="square" lIns="0" tIns="0" rIns="0" bIns="0" anchor="t" anchorCtr="0">
            <a:spAutoFit/>
          </a:bodyPr>
          <a:lstStyle/>
          <a:p>
            <a:pPr algn="l" eaLnBrk="0" hangingPunct="0">
              <a:lnSpc>
                <a:spcPct val="100000"/>
              </a:lnSpc>
              <a:spcBef>
                <a:spcPts val="0"/>
              </a:spcBef>
              <a:spcAft>
                <a:spcPts val="0"/>
              </a:spcAft>
              <a:defRPr/>
            </a:pPr>
            <a:r>
              <a:rPr lang="en-US" sz="700" b="0" i="0" u="none" strike="noStrike" kern="1200" dirty="0">
                <a:solidFill>
                  <a:srgbClr val="979D9D"/>
                </a:solidFill>
                <a:effectLst/>
                <a:latin typeface="Arial" charset="0"/>
                <a:ea typeface="Arial Unicode MS" pitchFamily="34" charset="-128"/>
                <a:cs typeface="Arial Unicode MS" pitchFamily="34" charset="-128"/>
              </a:rPr>
              <a:t>© 2018 Gartner, Inc. and/or its affiliates. All rights reserved. Gartner is a registered trademark of Gartner, Inc. and its affiliates. This presentation, including all supporting materials, is proprietary to Gartner, Inc. and/or its affiliates and is for the sole internal use of the intended recipients. Because this presentation may contain information that is confidential, proprietary or otherwise legally protected, it may not be further copied, distributed or publicly displayed without the express written permission of Gartner, Inc. or its affiliates.</a:t>
            </a:r>
            <a:endParaRPr lang="en-US" sz="700" dirty="0">
              <a:solidFill>
                <a:srgbClr val="979D9D"/>
              </a:solidFill>
              <a:ea typeface="Arial Unicode MS" pitchFamily="34" charset="-128"/>
              <a:cs typeface="Arial Unicode MS" pitchFamily="34" charset="-128"/>
            </a:endParaRPr>
          </a:p>
        </p:txBody>
      </p:sp>
    </p:spTree>
    <p:extLst>
      <p:ext uri="{BB962C8B-B14F-4D97-AF65-F5344CB8AC3E}">
        <p14:creationId xmlns:p14="http://schemas.microsoft.com/office/powerpoint/2010/main" val="2683118759"/>
      </p:ext>
    </p:extLst>
  </p:cSld>
  <p:clrMapOvr>
    <a:masterClrMapping/>
  </p:clrMapOvr>
  <p:extLst mod="1">
    <p:ext uri="{DCECCB84-F9BA-43D5-87BE-67443E8EF086}">
      <p15:sldGuideLst xmlns:p15="http://schemas.microsoft.com/office/powerpoint/2012/main"/>
    </p:ext>
  </p:extLst>
</p:sldLayout>
</file>

<file path=ppt/slideLayouts/slideLayout49.xml><?xml version="1.0" encoding="utf-8"?>
<p:sldLayout xmlns:a="http://schemas.openxmlformats.org/drawingml/2006/main" xmlns:r="http://schemas.openxmlformats.org/officeDocument/2006/relationships" xmlns:p="http://schemas.openxmlformats.org/presentationml/2006/main" showMasterSp="0" preserve="1" userDrawn="1">
  <p:cSld name="Title Slide B1_Tang">
    <p:spTree>
      <p:nvGrpSpPr>
        <p:cNvPr id="1" name=""/>
        <p:cNvGrpSpPr/>
        <p:nvPr/>
      </p:nvGrpSpPr>
      <p:grpSpPr>
        <a:xfrm>
          <a:off x="0" y="0"/>
          <a:ext cx="0" cy="0"/>
          <a:chOff x="0" y="0"/>
          <a:chExt cx="0" cy="0"/>
        </a:xfrm>
      </p:grpSpPr>
      <p:sp>
        <p:nvSpPr>
          <p:cNvPr id="9" name="Focus Frame 2"/>
          <p:cNvSpPr>
            <a:spLocks noChangeAspect="1"/>
          </p:cNvSpPr>
          <p:nvPr userDrawn="1"/>
        </p:nvSpPr>
        <p:spPr bwMode="auto">
          <a:xfrm>
            <a:off x="7058822" y="1343025"/>
            <a:ext cx="160433" cy="3291840"/>
          </a:xfrm>
          <a:prstGeom prst="rect">
            <a:avLst/>
          </a:prstGeom>
          <a:solidFill>
            <a:srgbClr val="FF540A"/>
          </a:solidFill>
          <a:ln w="12700" cap="flat" cmpd="sng" algn="ctr">
            <a:noFill/>
            <a:prstDash val="solid"/>
            <a:round/>
            <a:headEnd type="none" w="med" len="med"/>
            <a:tailEnd type="none" w="med" len="med"/>
          </a:ln>
          <a:effectLst/>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dirty="0">
              <a:ln>
                <a:noFill/>
              </a:ln>
              <a:solidFill>
                <a:schemeClr val="bg1"/>
              </a:solidFill>
              <a:effectLst/>
              <a:latin typeface="Arial" charset="0"/>
            </a:endParaRPr>
          </a:p>
        </p:txBody>
      </p:sp>
      <p:sp>
        <p:nvSpPr>
          <p:cNvPr id="12" name="Focus Frame 2"/>
          <p:cNvSpPr>
            <a:spLocks noChangeAspect="1"/>
          </p:cNvSpPr>
          <p:nvPr userDrawn="1"/>
        </p:nvSpPr>
        <p:spPr bwMode="auto">
          <a:xfrm>
            <a:off x="1588464" y="1343025"/>
            <a:ext cx="160433" cy="3291840"/>
          </a:xfrm>
          <a:prstGeom prst="rect">
            <a:avLst/>
          </a:prstGeom>
          <a:solidFill>
            <a:srgbClr val="FF540A"/>
          </a:solidFill>
          <a:ln w="12700" cap="flat" cmpd="sng" algn="ctr">
            <a:noFill/>
            <a:prstDash val="solid"/>
            <a:round/>
            <a:headEnd type="none" w="med" len="med"/>
            <a:tailEnd type="none" w="med" len="med"/>
          </a:ln>
          <a:effectLst/>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dirty="0">
              <a:ln>
                <a:noFill/>
              </a:ln>
              <a:solidFill>
                <a:schemeClr val="bg1"/>
              </a:solidFill>
              <a:effectLst/>
              <a:latin typeface="Arial" charset="0"/>
            </a:endParaRPr>
          </a:p>
        </p:txBody>
      </p:sp>
      <p:sp>
        <p:nvSpPr>
          <p:cNvPr id="13" name="Text Placeholder 4"/>
          <p:cNvSpPr>
            <a:spLocks noGrp="1"/>
          </p:cNvSpPr>
          <p:nvPr>
            <p:ph type="body" sz="quarter" idx="10" hasCustomPrompt="1"/>
          </p:nvPr>
        </p:nvSpPr>
        <p:spPr>
          <a:xfrm>
            <a:off x="2166861" y="3804785"/>
            <a:ext cx="4545024" cy="553998"/>
          </a:xfrm>
        </p:spPr>
        <p:txBody>
          <a:bodyPr wrap="square">
            <a:spAutoFit/>
          </a:bodyPr>
          <a:lstStyle>
            <a:lvl1pPr marL="0" indent="0">
              <a:lnSpc>
                <a:spcPct val="100000"/>
              </a:lnSpc>
              <a:spcAft>
                <a:spcPts val="0"/>
              </a:spcAft>
              <a:buNone/>
              <a:defRPr sz="1800" baseline="0"/>
            </a:lvl1pPr>
            <a:lvl2pPr marL="0" indent="0">
              <a:buNone/>
              <a:defRPr/>
            </a:lvl2pPr>
            <a:lvl3pPr marL="0" indent="0">
              <a:buNone/>
              <a:defRPr/>
            </a:lvl3pPr>
            <a:lvl4pPr marL="0" indent="0">
              <a:buNone/>
              <a:defRPr/>
            </a:lvl4pPr>
            <a:lvl5pPr marL="0" indent="0">
              <a:buNone/>
              <a:defRPr/>
            </a:lvl5pPr>
          </a:lstStyle>
          <a:p>
            <a:pPr lvl="0"/>
            <a:r>
              <a:rPr lang="en-US" dirty="0"/>
              <a:t>Click to add Presenter Name</a:t>
            </a:r>
            <a:br>
              <a:rPr lang="en-US" dirty="0"/>
            </a:br>
            <a:r>
              <a:rPr lang="en-US" dirty="0"/>
              <a:t>Add date on second line</a:t>
            </a:r>
          </a:p>
        </p:txBody>
      </p:sp>
      <p:sp>
        <p:nvSpPr>
          <p:cNvPr id="16" name="Title 1"/>
          <p:cNvSpPr>
            <a:spLocks noGrp="1"/>
          </p:cNvSpPr>
          <p:nvPr>
            <p:ph type="ctrTitle"/>
          </p:nvPr>
        </p:nvSpPr>
        <p:spPr>
          <a:xfrm>
            <a:off x="2166861" y="1687986"/>
            <a:ext cx="4545024" cy="1994392"/>
          </a:xfrm>
        </p:spPr>
        <p:txBody>
          <a:bodyPr wrap="square" anchor="ctr" anchorCtr="0">
            <a:noAutofit/>
          </a:bodyPr>
          <a:lstStyle>
            <a:lvl1pPr algn="l">
              <a:defRPr sz="3600"/>
            </a:lvl1pPr>
          </a:lstStyle>
          <a:p>
            <a:endParaRPr lang="en-US" dirty="0"/>
          </a:p>
        </p:txBody>
      </p:sp>
      <p:sp>
        <p:nvSpPr>
          <p:cNvPr id="20" name="TextBox 19"/>
          <p:cNvSpPr txBox="1"/>
          <p:nvPr userDrawn="1"/>
        </p:nvSpPr>
        <p:spPr bwMode="gray">
          <a:xfrm>
            <a:off x="460256" y="6134024"/>
            <a:ext cx="7098135" cy="323165"/>
          </a:xfrm>
          <a:prstGeom prst="rect">
            <a:avLst/>
          </a:prstGeom>
          <a:noFill/>
        </p:spPr>
        <p:txBody>
          <a:bodyPr wrap="square" lIns="0" tIns="0" rIns="0" bIns="0" anchor="t" anchorCtr="0">
            <a:spAutoFit/>
          </a:bodyPr>
          <a:lstStyle/>
          <a:p>
            <a:pPr algn="l" eaLnBrk="0" hangingPunct="0">
              <a:lnSpc>
                <a:spcPct val="100000"/>
              </a:lnSpc>
              <a:spcBef>
                <a:spcPts val="0"/>
              </a:spcBef>
              <a:spcAft>
                <a:spcPts val="0"/>
              </a:spcAft>
              <a:defRPr/>
            </a:pPr>
            <a:r>
              <a:rPr lang="en-US" sz="700" b="0" i="0" u="none" strike="noStrike" kern="1200" dirty="0">
                <a:solidFill>
                  <a:srgbClr val="979D9D"/>
                </a:solidFill>
                <a:effectLst/>
                <a:latin typeface="Arial" charset="0"/>
                <a:ea typeface="Arial Unicode MS" pitchFamily="34" charset="-128"/>
                <a:cs typeface="Arial Unicode MS" pitchFamily="34" charset="-128"/>
              </a:rPr>
              <a:t>© 2018 Gartner, Inc. and/or its affiliates. All rights reserved. Gartner is a registered trademark of Gartner, Inc. and its affiliates. This presentation, including all supporting materials, is proprietary to Gartner, Inc. and/or its affiliates and is for the sole internal use of the intended recipients. Because this presentation may contain information that is confidential, proprietary or otherwise legally protected, it may not be further copied, distributed or publicly displayed without the express written permission of Gartner, Inc. or its affiliates.</a:t>
            </a:r>
            <a:endParaRPr lang="en-US" sz="700" dirty="0">
              <a:solidFill>
                <a:srgbClr val="979D9D"/>
              </a:solidFill>
              <a:ea typeface="Arial Unicode MS" pitchFamily="34" charset="-128"/>
              <a:cs typeface="Arial Unicode MS" pitchFamily="34" charset="-128"/>
            </a:endParaRPr>
          </a:p>
        </p:txBody>
      </p:sp>
      <p:pic>
        <p:nvPicPr>
          <p:cNvPr id="8" name="Picture 7">
            <a:extLst>
              <a:ext uri="{FF2B5EF4-FFF2-40B4-BE49-F238E27FC236}">
                <a16:creationId xmlns:a16="http://schemas.microsoft.com/office/drawing/2014/main" id="{3A4D9028-C1EB-4044-99E5-3506AF3D732C}"/>
              </a:ext>
            </a:extLst>
          </p:cNvPr>
          <p:cNvPicPr>
            <a:picLocks noChangeAspect="1"/>
          </p:cNvPicPr>
          <p:nvPr userDrawn="1"/>
        </p:nvPicPr>
        <p:blipFill>
          <a:blip r:embed="rId2" cstate="print">
            <a:extLst>
              <a:ext uri="{28A0092B-C50C-407E-A947-70E740481C1C}">
                <a14:useLocalDpi xmlns:a14="http://schemas.microsoft.com/office/drawing/2010/main"/>
              </a:ext>
            </a:extLst>
          </a:blip>
          <a:stretch>
            <a:fillRect/>
          </a:stretch>
        </p:blipFill>
        <p:spPr bwMode="black">
          <a:xfrm>
            <a:off x="9686167" y="5975402"/>
            <a:ext cx="2057400" cy="469087"/>
          </a:xfrm>
          <a:prstGeom prst="rect">
            <a:avLst/>
          </a:prstGeom>
        </p:spPr>
      </p:pic>
    </p:spTree>
    <p:extLst>
      <p:ext uri="{BB962C8B-B14F-4D97-AF65-F5344CB8AC3E}">
        <p14:creationId xmlns:p14="http://schemas.microsoft.com/office/powerpoint/2010/main" val="2512242094"/>
      </p:ext>
    </p:extLst>
  </p:cSld>
  <p:clrMapOvr>
    <a:masterClrMapping/>
  </p:clrMapOvr>
  <p:extLst mod="1">
    <p:ext uri="{DCECCB84-F9BA-43D5-87BE-67443E8EF086}">
      <p15:sldGuideLst xmlns:p15="http://schemas.microsoft.com/office/powerpoint/2012/main"/>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7" name="Content Placeholder 6"/>
          <p:cNvSpPr>
            <a:spLocks noGrp="1"/>
          </p:cNvSpPr>
          <p:nvPr>
            <p:ph sz="quarter" idx="10"/>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2840199925"/>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showMasterSp="0" preserve="1" userDrawn="1">
  <p:cSld name="Title Slide B1_Lemon">
    <p:spTree>
      <p:nvGrpSpPr>
        <p:cNvPr id="1" name=""/>
        <p:cNvGrpSpPr/>
        <p:nvPr/>
      </p:nvGrpSpPr>
      <p:grpSpPr>
        <a:xfrm>
          <a:off x="0" y="0"/>
          <a:ext cx="0" cy="0"/>
          <a:chOff x="0" y="0"/>
          <a:chExt cx="0" cy="0"/>
        </a:xfrm>
      </p:grpSpPr>
      <p:pic>
        <p:nvPicPr>
          <p:cNvPr id="10" name="Gartner Logo">
            <a:extLst>
              <a:ext uri="{FF2B5EF4-FFF2-40B4-BE49-F238E27FC236}">
                <a16:creationId xmlns:a16="http://schemas.microsoft.com/office/drawing/2014/main" id="{E537F604-AEEC-FF43-B5BF-9B08BDD39D30}"/>
              </a:ext>
            </a:extLst>
          </p:cNvPr>
          <p:cNvPicPr>
            <a:picLocks noChangeAspect="1"/>
          </p:cNvPicPr>
          <p:nvPr userDrawn="1"/>
        </p:nvPicPr>
        <p:blipFill>
          <a:blip r:embed="rId2" cstate="print">
            <a:extLst>
              <a:ext uri="{28A0092B-C50C-407E-A947-70E740481C1C}">
                <a14:useLocalDpi xmlns:a14="http://schemas.microsoft.com/office/drawing/2010/main"/>
              </a:ext>
            </a:extLst>
          </a:blip>
          <a:stretch>
            <a:fillRect/>
          </a:stretch>
        </p:blipFill>
        <p:spPr>
          <a:xfrm>
            <a:off x="9682533" y="5971215"/>
            <a:ext cx="2057936" cy="470848"/>
          </a:xfrm>
          <a:prstGeom prst="rect">
            <a:avLst/>
          </a:prstGeom>
        </p:spPr>
      </p:pic>
      <p:sp>
        <p:nvSpPr>
          <p:cNvPr id="9" name="Focus Frame 2"/>
          <p:cNvSpPr>
            <a:spLocks noChangeAspect="1"/>
          </p:cNvSpPr>
          <p:nvPr userDrawn="1"/>
        </p:nvSpPr>
        <p:spPr bwMode="auto">
          <a:xfrm>
            <a:off x="7058822" y="1343025"/>
            <a:ext cx="160433" cy="3291840"/>
          </a:xfrm>
          <a:prstGeom prst="rect">
            <a:avLst/>
          </a:prstGeom>
          <a:solidFill>
            <a:srgbClr val="FEC10D"/>
          </a:solidFill>
          <a:ln w="12700" cap="flat" cmpd="sng" algn="ctr">
            <a:noFill/>
            <a:prstDash val="solid"/>
            <a:round/>
            <a:headEnd type="none" w="med" len="med"/>
            <a:tailEnd type="none" w="med" len="med"/>
          </a:ln>
          <a:effectLst/>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dirty="0">
              <a:ln>
                <a:noFill/>
              </a:ln>
              <a:solidFill>
                <a:schemeClr val="bg1"/>
              </a:solidFill>
              <a:effectLst/>
              <a:latin typeface="Arial" charset="0"/>
            </a:endParaRPr>
          </a:p>
        </p:txBody>
      </p:sp>
      <p:sp>
        <p:nvSpPr>
          <p:cNvPr id="12" name="Focus Frame 2"/>
          <p:cNvSpPr>
            <a:spLocks noChangeAspect="1"/>
          </p:cNvSpPr>
          <p:nvPr userDrawn="1"/>
        </p:nvSpPr>
        <p:spPr bwMode="auto">
          <a:xfrm>
            <a:off x="1588464" y="1343025"/>
            <a:ext cx="160433" cy="3291840"/>
          </a:xfrm>
          <a:prstGeom prst="rect">
            <a:avLst/>
          </a:prstGeom>
          <a:solidFill>
            <a:srgbClr val="FEC10D"/>
          </a:solidFill>
          <a:ln w="12700" cap="flat" cmpd="sng" algn="ctr">
            <a:noFill/>
            <a:prstDash val="solid"/>
            <a:round/>
            <a:headEnd type="none" w="med" len="med"/>
            <a:tailEnd type="none" w="med" len="med"/>
          </a:ln>
          <a:effectLst/>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dirty="0">
              <a:ln>
                <a:noFill/>
              </a:ln>
              <a:solidFill>
                <a:schemeClr val="bg1"/>
              </a:solidFill>
              <a:effectLst/>
              <a:latin typeface="Arial" charset="0"/>
            </a:endParaRPr>
          </a:p>
        </p:txBody>
      </p:sp>
      <p:sp>
        <p:nvSpPr>
          <p:cNvPr id="13" name="Text Placeholder 4"/>
          <p:cNvSpPr>
            <a:spLocks noGrp="1"/>
          </p:cNvSpPr>
          <p:nvPr>
            <p:ph type="body" sz="quarter" idx="10" hasCustomPrompt="1"/>
          </p:nvPr>
        </p:nvSpPr>
        <p:spPr>
          <a:xfrm>
            <a:off x="2166861" y="3804785"/>
            <a:ext cx="4545024" cy="553998"/>
          </a:xfrm>
        </p:spPr>
        <p:txBody>
          <a:bodyPr wrap="square">
            <a:spAutoFit/>
          </a:bodyPr>
          <a:lstStyle>
            <a:lvl1pPr marL="0" indent="0">
              <a:lnSpc>
                <a:spcPct val="100000"/>
              </a:lnSpc>
              <a:spcAft>
                <a:spcPts val="0"/>
              </a:spcAft>
              <a:buNone/>
              <a:defRPr sz="1800" baseline="0"/>
            </a:lvl1pPr>
            <a:lvl2pPr marL="0" indent="0">
              <a:buNone/>
              <a:defRPr/>
            </a:lvl2pPr>
            <a:lvl3pPr marL="0" indent="0">
              <a:buNone/>
              <a:defRPr/>
            </a:lvl3pPr>
            <a:lvl4pPr marL="0" indent="0">
              <a:buNone/>
              <a:defRPr/>
            </a:lvl4pPr>
            <a:lvl5pPr marL="0" indent="0">
              <a:buNone/>
              <a:defRPr/>
            </a:lvl5pPr>
          </a:lstStyle>
          <a:p>
            <a:pPr lvl="0"/>
            <a:r>
              <a:rPr lang="en-US" dirty="0"/>
              <a:t>Click to add Presenter Name</a:t>
            </a:r>
            <a:br>
              <a:rPr lang="en-US" dirty="0"/>
            </a:br>
            <a:r>
              <a:rPr lang="en-US" dirty="0"/>
              <a:t>Add date on second line</a:t>
            </a:r>
          </a:p>
        </p:txBody>
      </p:sp>
      <p:sp>
        <p:nvSpPr>
          <p:cNvPr id="16" name="Title 1"/>
          <p:cNvSpPr>
            <a:spLocks noGrp="1"/>
          </p:cNvSpPr>
          <p:nvPr>
            <p:ph type="ctrTitle"/>
          </p:nvPr>
        </p:nvSpPr>
        <p:spPr>
          <a:xfrm>
            <a:off x="2166861" y="1687986"/>
            <a:ext cx="4545024" cy="1994392"/>
          </a:xfrm>
        </p:spPr>
        <p:txBody>
          <a:bodyPr wrap="square" anchor="ctr" anchorCtr="0">
            <a:noAutofit/>
          </a:bodyPr>
          <a:lstStyle>
            <a:lvl1pPr algn="l">
              <a:defRPr sz="3600"/>
            </a:lvl1pPr>
          </a:lstStyle>
          <a:p>
            <a:endParaRPr lang="en-US" dirty="0"/>
          </a:p>
        </p:txBody>
      </p:sp>
      <p:sp>
        <p:nvSpPr>
          <p:cNvPr id="20" name="TextBox 19"/>
          <p:cNvSpPr txBox="1"/>
          <p:nvPr userDrawn="1"/>
        </p:nvSpPr>
        <p:spPr bwMode="gray">
          <a:xfrm>
            <a:off x="460256" y="6134024"/>
            <a:ext cx="7098135" cy="323165"/>
          </a:xfrm>
          <a:prstGeom prst="rect">
            <a:avLst/>
          </a:prstGeom>
          <a:noFill/>
        </p:spPr>
        <p:txBody>
          <a:bodyPr wrap="square" lIns="0" tIns="0" rIns="0" bIns="0" anchor="t" anchorCtr="0">
            <a:spAutoFit/>
          </a:bodyPr>
          <a:lstStyle/>
          <a:p>
            <a:pPr algn="l" eaLnBrk="0" hangingPunct="0">
              <a:lnSpc>
                <a:spcPct val="100000"/>
              </a:lnSpc>
              <a:spcBef>
                <a:spcPts val="0"/>
              </a:spcBef>
              <a:spcAft>
                <a:spcPts val="0"/>
              </a:spcAft>
              <a:defRPr/>
            </a:pPr>
            <a:r>
              <a:rPr lang="en-US" sz="700" b="0" i="0" u="none" strike="noStrike" kern="1200" dirty="0">
                <a:solidFill>
                  <a:srgbClr val="979D9D"/>
                </a:solidFill>
                <a:effectLst/>
                <a:latin typeface="Arial" charset="0"/>
                <a:ea typeface="Arial Unicode MS" pitchFamily="34" charset="-128"/>
                <a:cs typeface="Arial Unicode MS" pitchFamily="34" charset="-128"/>
              </a:rPr>
              <a:t>© 2018 Gartner, Inc. and/or its affiliates. All rights reserved. Gartner is a registered trademark of Gartner, Inc. and its affiliates. This presentation, including all supporting materials, is proprietary to Gartner, Inc. and/or its affiliates and is for the sole internal use of the intended recipients. Because this presentation may contain information that is confidential, proprietary or otherwise legally protected, it may not be further copied, distributed or publicly displayed without the express written permission of Gartner, Inc. or its affiliates.</a:t>
            </a:r>
            <a:endParaRPr lang="en-US" sz="700" dirty="0">
              <a:solidFill>
                <a:srgbClr val="979D9D"/>
              </a:solidFill>
              <a:ea typeface="Arial Unicode MS" pitchFamily="34" charset="-128"/>
              <a:cs typeface="Arial Unicode MS" pitchFamily="34" charset="-128"/>
            </a:endParaRPr>
          </a:p>
        </p:txBody>
      </p:sp>
    </p:spTree>
    <p:extLst>
      <p:ext uri="{BB962C8B-B14F-4D97-AF65-F5344CB8AC3E}">
        <p14:creationId xmlns:p14="http://schemas.microsoft.com/office/powerpoint/2010/main" val="1506269273"/>
      </p:ext>
    </p:extLst>
  </p:cSld>
  <p:clrMapOvr>
    <a:masterClrMapping/>
  </p:clrMapOvr>
  <p:extLst mod="1">
    <p:ext uri="{DCECCB84-F9BA-43D5-87BE-67443E8EF086}">
      <p15:sldGuideLst xmlns:p15="http://schemas.microsoft.com/office/powerpoint/2012/main"/>
    </p:ext>
  </p:extLst>
</p:sldLayout>
</file>

<file path=ppt/slideLayouts/slideLayout51.xml><?xml version="1.0" encoding="utf-8"?>
<p:sldLayout xmlns:a="http://schemas.openxmlformats.org/drawingml/2006/main" xmlns:r="http://schemas.openxmlformats.org/officeDocument/2006/relationships" xmlns:p="http://schemas.openxmlformats.org/presentationml/2006/main" showMasterSp="0" preserve="1" userDrawn="1">
  <p:cSld name="Title Slide B1_Rose">
    <p:spTree>
      <p:nvGrpSpPr>
        <p:cNvPr id="1" name=""/>
        <p:cNvGrpSpPr/>
        <p:nvPr/>
      </p:nvGrpSpPr>
      <p:grpSpPr>
        <a:xfrm>
          <a:off x="0" y="0"/>
          <a:ext cx="0" cy="0"/>
          <a:chOff x="0" y="0"/>
          <a:chExt cx="0" cy="0"/>
        </a:xfrm>
      </p:grpSpPr>
      <p:pic>
        <p:nvPicPr>
          <p:cNvPr id="10" name="Gartner Logo">
            <a:extLst>
              <a:ext uri="{FF2B5EF4-FFF2-40B4-BE49-F238E27FC236}">
                <a16:creationId xmlns:a16="http://schemas.microsoft.com/office/drawing/2014/main" id="{E537F604-AEEC-FF43-B5BF-9B08BDD39D30}"/>
              </a:ext>
            </a:extLst>
          </p:cNvPr>
          <p:cNvPicPr>
            <a:picLocks noChangeAspect="1"/>
          </p:cNvPicPr>
          <p:nvPr userDrawn="1"/>
        </p:nvPicPr>
        <p:blipFill>
          <a:blip r:embed="rId2" cstate="print">
            <a:extLst>
              <a:ext uri="{28A0092B-C50C-407E-A947-70E740481C1C}">
                <a14:useLocalDpi xmlns:a14="http://schemas.microsoft.com/office/drawing/2010/main"/>
              </a:ext>
            </a:extLst>
          </a:blip>
          <a:stretch>
            <a:fillRect/>
          </a:stretch>
        </p:blipFill>
        <p:spPr>
          <a:xfrm>
            <a:off x="9682533" y="5971215"/>
            <a:ext cx="2057936" cy="470848"/>
          </a:xfrm>
          <a:prstGeom prst="rect">
            <a:avLst/>
          </a:prstGeom>
        </p:spPr>
      </p:pic>
      <p:sp>
        <p:nvSpPr>
          <p:cNvPr id="9" name="Focus Frame 2"/>
          <p:cNvSpPr>
            <a:spLocks noChangeAspect="1"/>
          </p:cNvSpPr>
          <p:nvPr userDrawn="1"/>
        </p:nvSpPr>
        <p:spPr bwMode="auto">
          <a:xfrm>
            <a:off x="7058822" y="1343025"/>
            <a:ext cx="160433" cy="3291840"/>
          </a:xfrm>
          <a:prstGeom prst="rect">
            <a:avLst/>
          </a:prstGeom>
          <a:solidFill>
            <a:srgbClr val="E81159"/>
          </a:solidFill>
          <a:ln w="12700" cap="flat" cmpd="sng" algn="ctr">
            <a:noFill/>
            <a:prstDash val="solid"/>
            <a:round/>
            <a:headEnd type="none" w="med" len="med"/>
            <a:tailEnd type="none" w="med" len="med"/>
          </a:ln>
          <a:effectLst/>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dirty="0">
              <a:ln>
                <a:noFill/>
              </a:ln>
              <a:solidFill>
                <a:schemeClr val="bg1"/>
              </a:solidFill>
              <a:effectLst/>
              <a:latin typeface="Arial" charset="0"/>
            </a:endParaRPr>
          </a:p>
        </p:txBody>
      </p:sp>
      <p:sp>
        <p:nvSpPr>
          <p:cNvPr id="12" name="Focus Frame 2"/>
          <p:cNvSpPr>
            <a:spLocks noChangeAspect="1"/>
          </p:cNvSpPr>
          <p:nvPr userDrawn="1"/>
        </p:nvSpPr>
        <p:spPr bwMode="auto">
          <a:xfrm>
            <a:off x="1588464" y="1343025"/>
            <a:ext cx="160433" cy="3291840"/>
          </a:xfrm>
          <a:prstGeom prst="rect">
            <a:avLst/>
          </a:prstGeom>
          <a:solidFill>
            <a:srgbClr val="E81159"/>
          </a:solidFill>
          <a:ln w="12700" cap="flat" cmpd="sng" algn="ctr">
            <a:noFill/>
            <a:prstDash val="solid"/>
            <a:round/>
            <a:headEnd type="none" w="med" len="med"/>
            <a:tailEnd type="none" w="med" len="med"/>
          </a:ln>
          <a:effectLst/>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dirty="0">
              <a:ln>
                <a:noFill/>
              </a:ln>
              <a:solidFill>
                <a:schemeClr val="bg1"/>
              </a:solidFill>
              <a:effectLst/>
              <a:latin typeface="Arial" charset="0"/>
            </a:endParaRPr>
          </a:p>
        </p:txBody>
      </p:sp>
      <p:sp>
        <p:nvSpPr>
          <p:cNvPr id="13" name="Text Placeholder 4"/>
          <p:cNvSpPr>
            <a:spLocks noGrp="1"/>
          </p:cNvSpPr>
          <p:nvPr>
            <p:ph type="body" sz="quarter" idx="10" hasCustomPrompt="1"/>
          </p:nvPr>
        </p:nvSpPr>
        <p:spPr>
          <a:xfrm>
            <a:off x="2166861" y="3804785"/>
            <a:ext cx="4545024" cy="553998"/>
          </a:xfrm>
        </p:spPr>
        <p:txBody>
          <a:bodyPr wrap="square">
            <a:spAutoFit/>
          </a:bodyPr>
          <a:lstStyle>
            <a:lvl1pPr marL="0" indent="0">
              <a:lnSpc>
                <a:spcPct val="100000"/>
              </a:lnSpc>
              <a:spcAft>
                <a:spcPts val="0"/>
              </a:spcAft>
              <a:buNone/>
              <a:defRPr sz="1800" baseline="0"/>
            </a:lvl1pPr>
            <a:lvl2pPr marL="0" indent="0">
              <a:buNone/>
              <a:defRPr/>
            </a:lvl2pPr>
            <a:lvl3pPr marL="0" indent="0">
              <a:buNone/>
              <a:defRPr/>
            </a:lvl3pPr>
            <a:lvl4pPr marL="0" indent="0">
              <a:buNone/>
              <a:defRPr/>
            </a:lvl4pPr>
            <a:lvl5pPr marL="0" indent="0">
              <a:buNone/>
              <a:defRPr/>
            </a:lvl5pPr>
          </a:lstStyle>
          <a:p>
            <a:pPr lvl="0"/>
            <a:r>
              <a:rPr lang="en-US" dirty="0"/>
              <a:t>Click to add Presenter Name</a:t>
            </a:r>
            <a:br>
              <a:rPr lang="en-US" dirty="0"/>
            </a:br>
            <a:r>
              <a:rPr lang="en-US" dirty="0"/>
              <a:t>Add date on second line</a:t>
            </a:r>
          </a:p>
        </p:txBody>
      </p:sp>
      <p:sp>
        <p:nvSpPr>
          <p:cNvPr id="16" name="Title 1"/>
          <p:cNvSpPr>
            <a:spLocks noGrp="1"/>
          </p:cNvSpPr>
          <p:nvPr>
            <p:ph type="ctrTitle"/>
          </p:nvPr>
        </p:nvSpPr>
        <p:spPr>
          <a:xfrm>
            <a:off x="2166861" y="1687986"/>
            <a:ext cx="4545024" cy="1994392"/>
          </a:xfrm>
        </p:spPr>
        <p:txBody>
          <a:bodyPr wrap="square" anchor="ctr" anchorCtr="0">
            <a:noAutofit/>
          </a:bodyPr>
          <a:lstStyle>
            <a:lvl1pPr algn="l">
              <a:defRPr sz="3600"/>
            </a:lvl1pPr>
          </a:lstStyle>
          <a:p>
            <a:endParaRPr lang="en-US" dirty="0"/>
          </a:p>
        </p:txBody>
      </p:sp>
      <p:sp>
        <p:nvSpPr>
          <p:cNvPr id="20" name="TextBox 19"/>
          <p:cNvSpPr txBox="1"/>
          <p:nvPr userDrawn="1"/>
        </p:nvSpPr>
        <p:spPr bwMode="gray">
          <a:xfrm>
            <a:off x="460256" y="6134024"/>
            <a:ext cx="7098135" cy="323165"/>
          </a:xfrm>
          <a:prstGeom prst="rect">
            <a:avLst/>
          </a:prstGeom>
          <a:noFill/>
        </p:spPr>
        <p:txBody>
          <a:bodyPr wrap="square" lIns="0" tIns="0" rIns="0" bIns="0" anchor="t" anchorCtr="0">
            <a:spAutoFit/>
          </a:bodyPr>
          <a:lstStyle/>
          <a:p>
            <a:pPr algn="l" eaLnBrk="0" hangingPunct="0">
              <a:lnSpc>
                <a:spcPct val="100000"/>
              </a:lnSpc>
              <a:spcBef>
                <a:spcPts val="0"/>
              </a:spcBef>
              <a:spcAft>
                <a:spcPts val="0"/>
              </a:spcAft>
              <a:defRPr/>
            </a:pPr>
            <a:r>
              <a:rPr lang="en-US" sz="700" b="0" i="0" u="none" strike="noStrike" kern="1200" dirty="0">
                <a:solidFill>
                  <a:srgbClr val="979D9D"/>
                </a:solidFill>
                <a:effectLst/>
                <a:latin typeface="Arial" charset="0"/>
                <a:ea typeface="Arial Unicode MS" pitchFamily="34" charset="-128"/>
                <a:cs typeface="Arial Unicode MS" pitchFamily="34" charset="-128"/>
              </a:rPr>
              <a:t>© 2018 Gartner, Inc. and/or its affiliates. All rights reserved. Gartner is a registered trademark of Gartner, Inc. and its affiliates. This presentation, including all supporting materials, is proprietary to Gartner, Inc. and/or its affiliates and is for the sole internal use of the intended recipients. Because this presentation may contain information that is confidential, proprietary or otherwise legally protected, it may not be further copied, distributed or publicly displayed without the express written permission of Gartner, Inc. or its affiliates.</a:t>
            </a:r>
            <a:endParaRPr lang="en-US" sz="700" dirty="0">
              <a:solidFill>
                <a:srgbClr val="979D9D"/>
              </a:solidFill>
              <a:ea typeface="Arial Unicode MS" pitchFamily="34" charset="-128"/>
              <a:cs typeface="Arial Unicode MS" pitchFamily="34" charset="-128"/>
            </a:endParaRPr>
          </a:p>
        </p:txBody>
      </p:sp>
    </p:spTree>
    <p:extLst>
      <p:ext uri="{BB962C8B-B14F-4D97-AF65-F5344CB8AC3E}">
        <p14:creationId xmlns:p14="http://schemas.microsoft.com/office/powerpoint/2010/main" val="2152423458"/>
      </p:ext>
    </p:extLst>
  </p:cSld>
  <p:clrMapOvr>
    <a:masterClrMapping/>
  </p:clrMapOvr>
  <p:extLst mod="1">
    <p:ext uri="{DCECCB84-F9BA-43D5-87BE-67443E8EF086}">
      <p15:sldGuideLst xmlns:p15="http://schemas.microsoft.com/office/powerpoint/2012/main"/>
    </p:ext>
  </p:extLst>
</p:sldLayout>
</file>

<file path=ppt/slideLayouts/slideLayout52.xml><?xml version="1.0" encoding="utf-8"?>
<p:sldLayout xmlns:a="http://schemas.openxmlformats.org/drawingml/2006/main" xmlns:r="http://schemas.openxmlformats.org/officeDocument/2006/relationships" xmlns:p="http://schemas.openxmlformats.org/presentationml/2006/main" preserve="1" userDrawn="1">
  <p:cSld name="Divider B1_Steel">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F8367EBE-ACE4-6A4A-8194-81828A72B691}"/>
              </a:ext>
            </a:extLst>
          </p:cNvPr>
          <p:cNvSpPr/>
          <p:nvPr userDrawn="1"/>
        </p:nvSpPr>
        <p:spPr bwMode="auto">
          <a:xfrm>
            <a:off x="7140899" y="1354039"/>
            <a:ext cx="5051100" cy="3286926"/>
          </a:xfrm>
          <a:prstGeom prst="rect">
            <a:avLst/>
          </a:prstGeom>
          <a:solidFill>
            <a:srgbClr val="6F7878"/>
          </a:solidFill>
          <a:ln w="12700" cap="flat" cmpd="sng" algn="ctr">
            <a:noFill/>
            <a:prstDash val="solid"/>
            <a:round/>
            <a:headEnd type="none" w="med" len="med"/>
            <a:tailEnd type="none" w="med" len="med"/>
          </a:ln>
          <a:effectLst/>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dirty="0">
              <a:ln>
                <a:noFill/>
              </a:ln>
              <a:solidFill>
                <a:schemeClr val="bg1"/>
              </a:solidFill>
              <a:effectLst/>
              <a:latin typeface="Arial" charset="0"/>
            </a:endParaRPr>
          </a:p>
        </p:txBody>
      </p:sp>
      <p:sp>
        <p:nvSpPr>
          <p:cNvPr id="9" name="Rectangle 8">
            <a:extLst>
              <a:ext uri="{FF2B5EF4-FFF2-40B4-BE49-F238E27FC236}">
                <a16:creationId xmlns:a16="http://schemas.microsoft.com/office/drawing/2014/main" id="{433B9AE8-D471-4240-AAF9-7F4A822FF5B3}"/>
              </a:ext>
            </a:extLst>
          </p:cNvPr>
          <p:cNvSpPr/>
          <p:nvPr userDrawn="1"/>
        </p:nvSpPr>
        <p:spPr bwMode="auto">
          <a:xfrm>
            <a:off x="-2" y="1354039"/>
            <a:ext cx="1753954" cy="3286926"/>
          </a:xfrm>
          <a:prstGeom prst="rect">
            <a:avLst/>
          </a:prstGeom>
          <a:solidFill>
            <a:srgbClr val="6F7878"/>
          </a:solidFill>
          <a:ln w="12700" cap="flat" cmpd="sng" algn="ctr">
            <a:noFill/>
            <a:prstDash val="solid"/>
            <a:round/>
            <a:headEnd type="none" w="med" len="med"/>
            <a:tailEnd type="none" w="med" len="med"/>
          </a:ln>
          <a:effectLst/>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dirty="0">
              <a:ln>
                <a:noFill/>
              </a:ln>
              <a:solidFill>
                <a:schemeClr val="bg1"/>
              </a:solidFill>
              <a:effectLst/>
              <a:latin typeface="Arial" charset="0"/>
            </a:endParaRPr>
          </a:p>
        </p:txBody>
      </p:sp>
      <p:sp>
        <p:nvSpPr>
          <p:cNvPr id="10" name="Title 5">
            <a:extLst>
              <a:ext uri="{FF2B5EF4-FFF2-40B4-BE49-F238E27FC236}">
                <a16:creationId xmlns:a16="http://schemas.microsoft.com/office/drawing/2014/main" id="{BA38D267-B215-E146-94C8-2EA867ED1E60}"/>
              </a:ext>
            </a:extLst>
          </p:cNvPr>
          <p:cNvSpPr>
            <a:spLocks noGrp="1"/>
          </p:cNvSpPr>
          <p:nvPr>
            <p:ph type="title"/>
          </p:nvPr>
        </p:nvSpPr>
        <p:spPr>
          <a:xfrm>
            <a:off x="2055247" y="1527176"/>
            <a:ext cx="4906765" cy="2937249"/>
          </a:xfrm>
        </p:spPr>
        <p:txBody>
          <a:bodyPr vert="horz" lIns="0" tIns="0" rIns="0" bIns="0" rtlCol="0" anchor="ctr">
            <a:noAutofit/>
          </a:bodyPr>
          <a:lstStyle>
            <a:lvl1pPr>
              <a:lnSpc>
                <a:spcPct val="100000"/>
              </a:lnSpc>
              <a:defRPr lang="en-US" sz="3200" b="0">
                <a:solidFill>
                  <a:schemeClr val="accent1"/>
                </a:solidFill>
                <a:latin typeface="+mj-lt"/>
                <a:ea typeface="+mn-ea"/>
                <a:cs typeface="Arial Black" panose="020B0604020202020204" pitchFamily="34" charset="0"/>
              </a:defRPr>
            </a:lvl1pPr>
          </a:lstStyle>
          <a:p>
            <a:pPr lvl="0">
              <a:spcBef>
                <a:spcPts val="0"/>
              </a:spcBef>
              <a:buClr>
                <a:schemeClr val="tx1"/>
              </a:buClr>
              <a:buSzPct val="90000"/>
              <a:buFont typeface="Wingdings" panose="05000000000000000000" pitchFamily="2" charset="2"/>
              <a:buNone/>
            </a:pPr>
            <a:r>
              <a:rPr lang="en-US"/>
              <a:t>Click to edit Master title style</a:t>
            </a:r>
            <a:endParaRPr lang="en-US" dirty="0"/>
          </a:p>
        </p:txBody>
      </p:sp>
    </p:spTree>
    <p:extLst>
      <p:ext uri="{BB962C8B-B14F-4D97-AF65-F5344CB8AC3E}">
        <p14:creationId xmlns:p14="http://schemas.microsoft.com/office/powerpoint/2010/main" val="2275595523"/>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preserve="1" userDrawn="1">
  <p:cSld name="Divider B1_Tan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F8367EBE-ACE4-6A4A-8194-81828A72B691}"/>
              </a:ext>
            </a:extLst>
          </p:cNvPr>
          <p:cNvSpPr/>
          <p:nvPr userDrawn="1"/>
        </p:nvSpPr>
        <p:spPr bwMode="auto">
          <a:xfrm>
            <a:off x="7140899" y="1354039"/>
            <a:ext cx="5051100" cy="3286926"/>
          </a:xfrm>
          <a:prstGeom prst="rect">
            <a:avLst/>
          </a:prstGeom>
          <a:solidFill>
            <a:srgbClr val="FF540A"/>
          </a:solidFill>
          <a:ln w="12700" cap="flat" cmpd="sng" algn="ctr">
            <a:noFill/>
            <a:prstDash val="solid"/>
            <a:round/>
            <a:headEnd type="none" w="med" len="med"/>
            <a:tailEnd type="none" w="med" len="med"/>
          </a:ln>
          <a:effectLst/>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dirty="0">
              <a:ln>
                <a:noFill/>
              </a:ln>
              <a:solidFill>
                <a:schemeClr val="bg1"/>
              </a:solidFill>
              <a:effectLst/>
              <a:latin typeface="Arial" charset="0"/>
            </a:endParaRPr>
          </a:p>
        </p:txBody>
      </p:sp>
      <p:sp>
        <p:nvSpPr>
          <p:cNvPr id="9" name="Rectangle 8">
            <a:extLst>
              <a:ext uri="{FF2B5EF4-FFF2-40B4-BE49-F238E27FC236}">
                <a16:creationId xmlns:a16="http://schemas.microsoft.com/office/drawing/2014/main" id="{433B9AE8-D471-4240-AAF9-7F4A822FF5B3}"/>
              </a:ext>
            </a:extLst>
          </p:cNvPr>
          <p:cNvSpPr/>
          <p:nvPr userDrawn="1"/>
        </p:nvSpPr>
        <p:spPr bwMode="auto">
          <a:xfrm>
            <a:off x="-2" y="1354039"/>
            <a:ext cx="1753954" cy="3286926"/>
          </a:xfrm>
          <a:prstGeom prst="rect">
            <a:avLst/>
          </a:prstGeom>
          <a:solidFill>
            <a:srgbClr val="FF540A"/>
          </a:solidFill>
          <a:ln w="12700" cap="flat" cmpd="sng" algn="ctr">
            <a:noFill/>
            <a:prstDash val="solid"/>
            <a:round/>
            <a:headEnd type="none" w="med" len="med"/>
            <a:tailEnd type="none" w="med" len="med"/>
          </a:ln>
          <a:effectLst/>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dirty="0">
              <a:ln>
                <a:noFill/>
              </a:ln>
              <a:solidFill>
                <a:schemeClr val="bg1"/>
              </a:solidFill>
              <a:effectLst/>
              <a:latin typeface="Arial" charset="0"/>
            </a:endParaRPr>
          </a:p>
        </p:txBody>
      </p:sp>
      <p:sp>
        <p:nvSpPr>
          <p:cNvPr id="10" name="Title 5">
            <a:extLst>
              <a:ext uri="{FF2B5EF4-FFF2-40B4-BE49-F238E27FC236}">
                <a16:creationId xmlns:a16="http://schemas.microsoft.com/office/drawing/2014/main" id="{BA38D267-B215-E146-94C8-2EA867ED1E60}"/>
              </a:ext>
            </a:extLst>
          </p:cNvPr>
          <p:cNvSpPr>
            <a:spLocks noGrp="1"/>
          </p:cNvSpPr>
          <p:nvPr>
            <p:ph type="title"/>
          </p:nvPr>
        </p:nvSpPr>
        <p:spPr>
          <a:xfrm>
            <a:off x="2055247" y="1527176"/>
            <a:ext cx="4906765" cy="2937249"/>
          </a:xfrm>
        </p:spPr>
        <p:txBody>
          <a:bodyPr vert="horz" lIns="0" tIns="0" rIns="0" bIns="0" rtlCol="0" anchor="ctr">
            <a:noAutofit/>
          </a:bodyPr>
          <a:lstStyle>
            <a:lvl1pPr>
              <a:lnSpc>
                <a:spcPct val="100000"/>
              </a:lnSpc>
              <a:defRPr lang="en-US" sz="3200" b="0">
                <a:solidFill>
                  <a:schemeClr val="accent1"/>
                </a:solidFill>
                <a:latin typeface="+mj-lt"/>
                <a:ea typeface="+mn-ea"/>
                <a:cs typeface="Arial Black" panose="020B0604020202020204" pitchFamily="34" charset="0"/>
              </a:defRPr>
            </a:lvl1pPr>
          </a:lstStyle>
          <a:p>
            <a:pPr lvl="0">
              <a:spcBef>
                <a:spcPts val="0"/>
              </a:spcBef>
              <a:buClr>
                <a:schemeClr val="tx1"/>
              </a:buClr>
              <a:buSzPct val="90000"/>
              <a:buFont typeface="Wingdings" panose="05000000000000000000" pitchFamily="2" charset="2"/>
              <a:buNone/>
            </a:pPr>
            <a:r>
              <a:rPr lang="en-US"/>
              <a:t>Click to edit Master title style</a:t>
            </a:r>
            <a:endParaRPr lang="en-US" dirty="0"/>
          </a:p>
        </p:txBody>
      </p:sp>
    </p:spTree>
    <p:extLst>
      <p:ext uri="{BB962C8B-B14F-4D97-AF65-F5344CB8AC3E}">
        <p14:creationId xmlns:p14="http://schemas.microsoft.com/office/powerpoint/2010/main" val="1909608200"/>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preserve="1" userDrawn="1">
  <p:cSld name="Divider B1_Lemon">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F8367EBE-ACE4-6A4A-8194-81828A72B691}"/>
              </a:ext>
            </a:extLst>
          </p:cNvPr>
          <p:cNvSpPr/>
          <p:nvPr userDrawn="1"/>
        </p:nvSpPr>
        <p:spPr bwMode="auto">
          <a:xfrm>
            <a:off x="7140899" y="1354039"/>
            <a:ext cx="5051100" cy="3286926"/>
          </a:xfrm>
          <a:prstGeom prst="rect">
            <a:avLst/>
          </a:prstGeom>
          <a:solidFill>
            <a:srgbClr val="FEC10D"/>
          </a:solidFill>
          <a:ln w="12700" cap="flat" cmpd="sng" algn="ctr">
            <a:noFill/>
            <a:prstDash val="solid"/>
            <a:round/>
            <a:headEnd type="none" w="med" len="med"/>
            <a:tailEnd type="none" w="med" len="med"/>
          </a:ln>
          <a:effectLst/>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dirty="0">
              <a:ln>
                <a:noFill/>
              </a:ln>
              <a:solidFill>
                <a:schemeClr val="bg1"/>
              </a:solidFill>
              <a:effectLst/>
              <a:latin typeface="Arial" charset="0"/>
            </a:endParaRPr>
          </a:p>
        </p:txBody>
      </p:sp>
      <p:sp>
        <p:nvSpPr>
          <p:cNvPr id="9" name="Rectangle 8">
            <a:extLst>
              <a:ext uri="{FF2B5EF4-FFF2-40B4-BE49-F238E27FC236}">
                <a16:creationId xmlns:a16="http://schemas.microsoft.com/office/drawing/2014/main" id="{433B9AE8-D471-4240-AAF9-7F4A822FF5B3}"/>
              </a:ext>
            </a:extLst>
          </p:cNvPr>
          <p:cNvSpPr/>
          <p:nvPr userDrawn="1"/>
        </p:nvSpPr>
        <p:spPr bwMode="auto">
          <a:xfrm>
            <a:off x="-2" y="1354039"/>
            <a:ext cx="1753954" cy="3286926"/>
          </a:xfrm>
          <a:prstGeom prst="rect">
            <a:avLst/>
          </a:prstGeom>
          <a:solidFill>
            <a:srgbClr val="FEC10D"/>
          </a:solidFill>
          <a:ln w="12700" cap="flat" cmpd="sng" algn="ctr">
            <a:noFill/>
            <a:prstDash val="solid"/>
            <a:round/>
            <a:headEnd type="none" w="med" len="med"/>
            <a:tailEnd type="none" w="med" len="med"/>
          </a:ln>
          <a:effectLst/>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dirty="0">
              <a:ln>
                <a:noFill/>
              </a:ln>
              <a:solidFill>
                <a:schemeClr val="bg1"/>
              </a:solidFill>
              <a:effectLst/>
              <a:latin typeface="Arial" charset="0"/>
            </a:endParaRPr>
          </a:p>
        </p:txBody>
      </p:sp>
      <p:sp>
        <p:nvSpPr>
          <p:cNvPr id="10" name="Title 5">
            <a:extLst>
              <a:ext uri="{FF2B5EF4-FFF2-40B4-BE49-F238E27FC236}">
                <a16:creationId xmlns:a16="http://schemas.microsoft.com/office/drawing/2014/main" id="{BA38D267-B215-E146-94C8-2EA867ED1E60}"/>
              </a:ext>
            </a:extLst>
          </p:cNvPr>
          <p:cNvSpPr>
            <a:spLocks noGrp="1"/>
          </p:cNvSpPr>
          <p:nvPr>
            <p:ph type="title"/>
          </p:nvPr>
        </p:nvSpPr>
        <p:spPr>
          <a:xfrm>
            <a:off x="2055247" y="1527176"/>
            <a:ext cx="4906765" cy="2937249"/>
          </a:xfrm>
        </p:spPr>
        <p:txBody>
          <a:bodyPr vert="horz" lIns="0" tIns="0" rIns="0" bIns="0" rtlCol="0" anchor="ctr">
            <a:noAutofit/>
          </a:bodyPr>
          <a:lstStyle>
            <a:lvl1pPr>
              <a:lnSpc>
                <a:spcPct val="100000"/>
              </a:lnSpc>
              <a:defRPr lang="en-US" sz="3200" b="0">
                <a:solidFill>
                  <a:schemeClr val="accent1"/>
                </a:solidFill>
                <a:latin typeface="+mj-lt"/>
                <a:ea typeface="+mn-ea"/>
                <a:cs typeface="Arial Black" panose="020B0604020202020204" pitchFamily="34" charset="0"/>
              </a:defRPr>
            </a:lvl1pPr>
          </a:lstStyle>
          <a:p>
            <a:pPr lvl="0">
              <a:spcBef>
                <a:spcPts val="0"/>
              </a:spcBef>
              <a:buClr>
                <a:schemeClr val="tx1"/>
              </a:buClr>
              <a:buSzPct val="90000"/>
              <a:buFont typeface="Wingdings" panose="05000000000000000000" pitchFamily="2" charset="2"/>
              <a:buNone/>
            </a:pPr>
            <a:r>
              <a:rPr lang="en-US"/>
              <a:t>Click to edit Master title style</a:t>
            </a:r>
            <a:endParaRPr lang="en-US" dirty="0"/>
          </a:p>
        </p:txBody>
      </p:sp>
    </p:spTree>
    <p:extLst>
      <p:ext uri="{BB962C8B-B14F-4D97-AF65-F5344CB8AC3E}">
        <p14:creationId xmlns:p14="http://schemas.microsoft.com/office/powerpoint/2010/main" val="2226527085"/>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preserve="1" userDrawn="1">
  <p:cSld name="Divider B1_Rose">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F8367EBE-ACE4-6A4A-8194-81828A72B691}"/>
              </a:ext>
            </a:extLst>
          </p:cNvPr>
          <p:cNvSpPr/>
          <p:nvPr userDrawn="1"/>
        </p:nvSpPr>
        <p:spPr bwMode="auto">
          <a:xfrm>
            <a:off x="7140899" y="1354039"/>
            <a:ext cx="5051100" cy="3286926"/>
          </a:xfrm>
          <a:prstGeom prst="rect">
            <a:avLst/>
          </a:prstGeom>
          <a:solidFill>
            <a:srgbClr val="E81159"/>
          </a:solidFill>
          <a:ln w="12700" cap="flat" cmpd="sng" algn="ctr">
            <a:noFill/>
            <a:prstDash val="solid"/>
            <a:round/>
            <a:headEnd type="none" w="med" len="med"/>
            <a:tailEnd type="none" w="med" len="med"/>
          </a:ln>
          <a:effectLst/>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dirty="0">
              <a:ln>
                <a:noFill/>
              </a:ln>
              <a:solidFill>
                <a:schemeClr val="bg1"/>
              </a:solidFill>
              <a:effectLst/>
              <a:latin typeface="Arial" charset="0"/>
            </a:endParaRPr>
          </a:p>
        </p:txBody>
      </p:sp>
      <p:sp>
        <p:nvSpPr>
          <p:cNvPr id="9" name="Rectangle 8">
            <a:extLst>
              <a:ext uri="{FF2B5EF4-FFF2-40B4-BE49-F238E27FC236}">
                <a16:creationId xmlns:a16="http://schemas.microsoft.com/office/drawing/2014/main" id="{433B9AE8-D471-4240-AAF9-7F4A822FF5B3}"/>
              </a:ext>
            </a:extLst>
          </p:cNvPr>
          <p:cNvSpPr/>
          <p:nvPr userDrawn="1"/>
        </p:nvSpPr>
        <p:spPr bwMode="auto">
          <a:xfrm>
            <a:off x="-2" y="1354039"/>
            <a:ext cx="1753954" cy="3286926"/>
          </a:xfrm>
          <a:prstGeom prst="rect">
            <a:avLst/>
          </a:prstGeom>
          <a:solidFill>
            <a:srgbClr val="E81159"/>
          </a:solidFill>
          <a:ln w="12700" cap="flat" cmpd="sng" algn="ctr">
            <a:noFill/>
            <a:prstDash val="solid"/>
            <a:round/>
            <a:headEnd type="none" w="med" len="med"/>
            <a:tailEnd type="none" w="med" len="med"/>
          </a:ln>
          <a:effectLst/>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dirty="0">
              <a:ln>
                <a:noFill/>
              </a:ln>
              <a:solidFill>
                <a:schemeClr val="bg1"/>
              </a:solidFill>
              <a:effectLst/>
              <a:latin typeface="Arial" charset="0"/>
            </a:endParaRPr>
          </a:p>
        </p:txBody>
      </p:sp>
      <p:sp>
        <p:nvSpPr>
          <p:cNvPr id="10" name="Title 5">
            <a:extLst>
              <a:ext uri="{FF2B5EF4-FFF2-40B4-BE49-F238E27FC236}">
                <a16:creationId xmlns:a16="http://schemas.microsoft.com/office/drawing/2014/main" id="{BA38D267-B215-E146-94C8-2EA867ED1E60}"/>
              </a:ext>
            </a:extLst>
          </p:cNvPr>
          <p:cNvSpPr>
            <a:spLocks noGrp="1"/>
          </p:cNvSpPr>
          <p:nvPr>
            <p:ph type="title"/>
          </p:nvPr>
        </p:nvSpPr>
        <p:spPr>
          <a:xfrm>
            <a:off x="2055247" y="1527176"/>
            <a:ext cx="4906765" cy="2937249"/>
          </a:xfrm>
        </p:spPr>
        <p:txBody>
          <a:bodyPr vert="horz" lIns="0" tIns="0" rIns="0" bIns="0" rtlCol="0" anchor="ctr">
            <a:noAutofit/>
          </a:bodyPr>
          <a:lstStyle>
            <a:lvl1pPr>
              <a:lnSpc>
                <a:spcPct val="100000"/>
              </a:lnSpc>
              <a:defRPr lang="en-US" sz="3200" b="0">
                <a:solidFill>
                  <a:schemeClr val="accent1"/>
                </a:solidFill>
                <a:latin typeface="+mj-lt"/>
                <a:ea typeface="+mn-ea"/>
                <a:cs typeface="Arial Black" panose="020B0604020202020204" pitchFamily="34" charset="0"/>
              </a:defRPr>
            </a:lvl1pPr>
          </a:lstStyle>
          <a:p>
            <a:pPr lvl="0">
              <a:spcBef>
                <a:spcPts val="0"/>
              </a:spcBef>
              <a:buClr>
                <a:schemeClr val="tx1"/>
              </a:buClr>
              <a:buSzPct val="90000"/>
              <a:buFont typeface="Wingdings" panose="05000000000000000000" pitchFamily="2" charset="2"/>
              <a:buNone/>
            </a:pPr>
            <a:r>
              <a:rPr lang="en-US"/>
              <a:t>Click to edit Master title style</a:t>
            </a:r>
            <a:endParaRPr lang="en-US" dirty="0"/>
          </a:p>
        </p:txBody>
      </p:sp>
    </p:spTree>
    <p:extLst>
      <p:ext uri="{BB962C8B-B14F-4D97-AF65-F5344CB8AC3E}">
        <p14:creationId xmlns:p14="http://schemas.microsoft.com/office/powerpoint/2010/main" val="3297283261"/>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preserve="1" userDrawn="1">
  <p:cSld name="Quote B1_Steel">
    <p:spTree>
      <p:nvGrpSpPr>
        <p:cNvPr id="1" name=""/>
        <p:cNvGrpSpPr/>
        <p:nvPr/>
      </p:nvGrpSpPr>
      <p:grpSpPr>
        <a:xfrm>
          <a:off x="0" y="0"/>
          <a:ext cx="0" cy="0"/>
          <a:chOff x="0" y="0"/>
          <a:chExt cx="0" cy="0"/>
        </a:xfrm>
      </p:grpSpPr>
      <p:sp>
        <p:nvSpPr>
          <p:cNvPr id="6" name="Title 2"/>
          <p:cNvSpPr>
            <a:spLocks noGrp="1"/>
          </p:cNvSpPr>
          <p:nvPr>
            <p:ph type="title" hasCustomPrompt="1"/>
          </p:nvPr>
        </p:nvSpPr>
        <p:spPr>
          <a:xfrm>
            <a:off x="1167116" y="920688"/>
            <a:ext cx="7842706" cy="4640295"/>
          </a:xfrm>
        </p:spPr>
        <p:txBody>
          <a:bodyPr anchor="ctr" anchorCtr="0"/>
          <a:lstStyle>
            <a:lvl1pPr marL="228600" indent="-228600">
              <a:lnSpc>
                <a:spcPct val="100000"/>
              </a:lnSpc>
              <a:defRPr/>
            </a:lvl1pPr>
          </a:lstStyle>
          <a:p>
            <a:r>
              <a:rPr lang="en-US" dirty="0"/>
              <a:t>“Quote placeholder Lorem ipsum dolor sit </a:t>
            </a:r>
            <a:r>
              <a:rPr lang="en-US" dirty="0" err="1"/>
              <a:t>amet</a:t>
            </a:r>
            <a:r>
              <a:rPr lang="en-US" dirty="0"/>
              <a:t>, </a:t>
            </a:r>
            <a:r>
              <a:rPr lang="en-US" dirty="0" err="1"/>
              <a:t>conse</a:t>
            </a:r>
            <a:r>
              <a:rPr lang="en-US" dirty="0"/>
              <a:t> </a:t>
            </a:r>
            <a:r>
              <a:rPr lang="en-US" dirty="0" err="1"/>
              <a:t>ctet</a:t>
            </a:r>
            <a:r>
              <a:rPr lang="en-US" dirty="0"/>
              <a:t> ur </a:t>
            </a:r>
            <a:r>
              <a:rPr lang="en-US" dirty="0" err="1"/>
              <a:t>adipiscing</a:t>
            </a:r>
            <a:r>
              <a:rPr lang="en-US" dirty="0"/>
              <a:t> </a:t>
            </a:r>
            <a:r>
              <a:rPr lang="en-US" dirty="0" err="1"/>
              <a:t>elit</a:t>
            </a:r>
            <a:r>
              <a:rPr lang="en-US" dirty="0"/>
              <a:t>. </a:t>
            </a:r>
            <a:r>
              <a:rPr lang="en-US" dirty="0" err="1"/>
              <a:t>Mauris</a:t>
            </a:r>
            <a:r>
              <a:rPr lang="en-US" dirty="0"/>
              <a:t> </a:t>
            </a:r>
            <a:r>
              <a:rPr lang="en-US" dirty="0" err="1"/>
              <a:t>accum</a:t>
            </a:r>
            <a:r>
              <a:rPr lang="en-US" dirty="0"/>
              <a:t> san </a:t>
            </a:r>
            <a:r>
              <a:rPr lang="en-US" dirty="0" err="1"/>
              <a:t>urna</a:t>
            </a:r>
            <a:r>
              <a:rPr lang="en-US" dirty="0"/>
              <a:t>. </a:t>
            </a:r>
            <a:r>
              <a:rPr lang="en-US" dirty="0" err="1"/>
              <a:t>Sus</a:t>
            </a:r>
            <a:r>
              <a:rPr lang="en-US" dirty="0"/>
              <a:t> </a:t>
            </a:r>
            <a:r>
              <a:rPr lang="en-US" dirty="0" err="1"/>
              <a:t>pendisse</a:t>
            </a:r>
            <a:r>
              <a:rPr lang="en-US" dirty="0"/>
              <a:t> </a:t>
            </a:r>
            <a:r>
              <a:rPr lang="en-US" dirty="0" err="1"/>
              <a:t>sem</a:t>
            </a:r>
            <a:r>
              <a:rPr lang="en-US" dirty="0"/>
              <a:t> per semper </a:t>
            </a:r>
            <a:r>
              <a:rPr lang="en-US" dirty="0" err="1"/>
              <a:t>commodo</a:t>
            </a:r>
            <a:r>
              <a:rPr lang="en-US" dirty="0"/>
              <a:t>.”</a:t>
            </a:r>
          </a:p>
        </p:txBody>
      </p:sp>
      <p:sp>
        <p:nvSpPr>
          <p:cNvPr id="7" name="Rectangle 6"/>
          <p:cNvSpPr>
            <a:spLocks noChangeAspect="1"/>
          </p:cNvSpPr>
          <p:nvPr userDrawn="1"/>
        </p:nvSpPr>
        <p:spPr bwMode="ltGray">
          <a:xfrm>
            <a:off x="474077" y="920687"/>
            <a:ext cx="246952" cy="5065776"/>
          </a:xfrm>
          <a:prstGeom prst="rect">
            <a:avLst/>
          </a:prstGeom>
          <a:solidFill>
            <a:srgbClr val="6F7878"/>
          </a:solidFill>
          <a:ln w="12700" cap="flat" cmpd="sng" algn="ctr">
            <a:noFill/>
            <a:prstDash val="solid"/>
            <a:round/>
            <a:headEnd type="none" w="med" len="med"/>
            <a:tailEnd type="none" w="med" len="med"/>
          </a:ln>
          <a:effectLst/>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dirty="0">
              <a:ln>
                <a:noFill/>
              </a:ln>
              <a:solidFill>
                <a:schemeClr val="bg1"/>
              </a:solidFill>
              <a:effectLst/>
              <a:latin typeface="Arial" charset="0"/>
            </a:endParaRPr>
          </a:p>
        </p:txBody>
      </p:sp>
      <p:sp>
        <p:nvSpPr>
          <p:cNvPr id="8" name="Rectangle 7"/>
          <p:cNvSpPr>
            <a:spLocks noChangeAspect="1"/>
          </p:cNvSpPr>
          <p:nvPr userDrawn="1"/>
        </p:nvSpPr>
        <p:spPr bwMode="ltGray">
          <a:xfrm>
            <a:off x="9422804" y="920687"/>
            <a:ext cx="246952" cy="5065776"/>
          </a:xfrm>
          <a:prstGeom prst="rect">
            <a:avLst/>
          </a:prstGeom>
          <a:solidFill>
            <a:srgbClr val="6F7878"/>
          </a:solidFill>
          <a:ln w="12700" cap="flat" cmpd="sng" algn="ctr">
            <a:noFill/>
            <a:prstDash val="solid"/>
            <a:round/>
            <a:headEnd type="none" w="med" len="med"/>
            <a:tailEnd type="none" w="med" len="med"/>
          </a:ln>
          <a:effectLst/>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dirty="0">
              <a:ln>
                <a:noFill/>
              </a:ln>
              <a:solidFill>
                <a:schemeClr val="bg1"/>
              </a:solidFill>
              <a:effectLst/>
              <a:latin typeface="Arial" charset="0"/>
            </a:endParaRPr>
          </a:p>
        </p:txBody>
      </p:sp>
      <p:sp>
        <p:nvSpPr>
          <p:cNvPr id="9" name="Text Placeholder 11">
            <a:extLst>
              <a:ext uri="{FF2B5EF4-FFF2-40B4-BE49-F238E27FC236}">
                <a16:creationId xmlns:a16="http://schemas.microsoft.com/office/drawing/2014/main" id="{5B6CBD6E-4EFD-3A43-940F-8E12AD0605A8}"/>
              </a:ext>
            </a:extLst>
          </p:cNvPr>
          <p:cNvSpPr>
            <a:spLocks noGrp="1"/>
          </p:cNvSpPr>
          <p:nvPr>
            <p:ph type="body" sz="quarter" idx="11" hasCustomPrompt="1"/>
          </p:nvPr>
        </p:nvSpPr>
        <p:spPr>
          <a:xfrm>
            <a:off x="1167117" y="5583239"/>
            <a:ext cx="7842704" cy="403225"/>
          </a:xfrm>
        </p:spPr>
        <p:txBody>
          <a:bodyPr/>
          <a:lstStyle>
            <a:lvl1pPr marL="0" indent="0">
              <a:buNone/>
              <a:defRPr sz="1400">
                <a:solidFill>
                  <a:schemeClr val="tx1"/>
                </a:solidFill>
              </a:defRPr>
            </a:lvl1pPr>
          </a:lstStyle>
          <a:p>
            <a:pPr lvl="0"/>
            <a:r>
              <a:rPr lang="en-US" sz="1400" dirty="0"/>
              <a:t>Quote attribution placeholder</a:t>
            </a:r>
            <a:endParaRPr lang="en-US" dirty="0"/>
          </a:p>
        </p:txBody>
      </p:sp>
    </p:spTree>
    <p:extLst>
      <p:ext uri="{BB962C8B-B14F-4D97-AF65-F5344CB8AC3E}">
        <p14:creationId xmlns:p14="http://schemas.microsoft.com/office/powerpoint/2010/main" val="832804813"/>
      </p:ext>
    </p:extLst>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preserve="1" userDrawn="1">
  <p:cSld name="Quote B1_Tang">
    <p:spTree>
      <p:nvGrpSpPr>
        <p:cNvPr id="1" name=""/>
        <p:cNvGrpSpPr/>
        <p:nvPr/>
      </p:nvGrpSpPr>
      <p:grpSpPr>
        <a:xfrm>
          <a:off x="0" y="0"/>
          <a:ext cx="0" cy="0"/>
          <a:chOff x="0" y="0"/>
          <a:chExt cx="0" cy="0"/>
        </a:xfrm>
      </p:grpSpPr>
      <p:sp>
        <p:nvSpPr>
          <p:cNvPr id="6" name="Title 2"/>
          <p:cNvSpPr>
            <a:spLocks noGrp="1"/>
          </p:cNvSpPr>
          <p:nvPr>
            <p:ph type="title" hasCustomPrompt="1"/>
          </p:nvPr>
        </p:nvSpPr>
        <p:spPr>
          <a:xfrm>
            <a:off x="1167116" y="920688"/>
            <a:ext cx="7842706" cy="4640295"/>
          </a:xfrm>
        </p:spPr>
        <p:txBody>
          <a:bodyPr anchor="ctr" anchorCtr="0"/>
          <a:lstStyle>
            <a:lvl1pPr marL="228600" indent="-228600">
              <a:lnSpc>
                <a:spcPct val="100000"/>
              </a:lnSpc>
              <a:defRPr/>
            </a:lvl1pPr>
          </a:lstStyle>
          <a:p>
            <a:r>
              <a:rPr lang="en-US" dirty="0"/>
              <a:t>“Quote placeholder Lorem ipsum dolor sit </a:t>
            </a:r>
            <a:r>
              <a:rPr lang="en-US" dirty="0" err="1"/>
              <a:t>amet</a:t>
            </a:r>
            <a:r>
              <a:rPr lang="en-US" dirty="0"/>
              <a:t>, </a:t>
            </a:r>
            <a:r>
              <a:rPr lang="en-US" dirty="0" err="1"/>
              <a:t>conse</a:t>
            </a:r>
            <a:r>
              <a:rPr lang="en-US" dirty="0"/>
              <a:t> </a:t>
            </a:r>
            <a:r>
              <a:rPr lang="en-US" dirty="0" err="1"/>
              <a:t>ctet</a:t>
            </a:r>
            <a:r>
              <a:rPr lang="en-US" dirty="0"/>
              <a:t> ur </a:t>
            </a:r>
            <a:r>
              <a:rPr lang="en-US" dirty="0" err="1"/>
              <a:t>adipiscing</a:t>
            </a:r>
            <a:r>
              <a:rPr lang="en-US" dirty="0"/>
              <a:t> </a:t>
            </a:r>
            <a:r>
              <a:rPr lang="en-US" dirty="0" err="1"/>
              <a:t>elit</a:t>
            </a:r>
            <a:r>
              <a:rPr lang="en-US" dirty="0"/>
              <a:t>. </a:t>
            </a:r>
            <a:r>
              <a:rPr lang="en-US" dirty="0" err="1"/>
              <a:t>Mauris</a:t>
            </a:r>
            <a:r>
              <a:rPr lang="en-US" dirty="0"/>
              <a:t> </a:t>
            </a:r>
            <a:r>
              <a:rPr lang="en-US" dirty="0" err="1"/>
              <a:t>accum</a:t>
            </a:r>
            <a:r>
              <a:rPr lang="en-US" dirty="0"/>
              <a:t> san </a:t>
            </a:r>
            <a:r>
              <a:rPr lang="en-US" dirty="0" err="1"/>
              <a:t>urna</a:t>
            </a:r>
            <a:r>
              <a:rPr lang="en-US" dirty="0"/>
              <a:t>. </a:t>
            </a:r>
            <a:r>
              <a:rPr lang="en-US" dirty="0" err="1"/>
              <a:t>Sus</a:t>
            </a:r>
            <a:r>
              <a:rPr lang="en-US" dirty="0"/>
              <a:t> </a:t>
            </a:r>
            <a:r>
              <a:rPr lang="en-US" dirty="0" err="1"/>
              <a:t>pendisse</a:t>
            </a:r>
            <a:r>
              <a:rPr lang="en-US" dirty="0"/>
              <a:t> </a:t>
            </a:r>
            <a:r>
              <a:rPr lang="en-US" dirty="0" err="1"/>
              <a:t>sem</a:t>
            </a:r>
            <a:r>
              <a:rPr lang="en-US" dirty="0"/>
              <a:t> per semper </a:t>
            </a:r>
            <a:r>
              <a:rPr lang="en-US" dirty="0" err="1"/>
              <a:t>commodo</a:t>
            </a:r>
            <a:r>
              <a:rPr lang="en-US" dirty="0"/>
              <a:t>.”</a:t>
            </a:r>
          </a:p>
        </p:txBody>
      </p:sp>
      <p:sp>
        <p:nvSpPr>
          <p:cNvPr id="7" name="Rectangle 6"/>
          <p:cNvSpPr>
            <a:spLocks noChangeAspect="1"/>
          </p:cNvSpPr>
          <p:nvPr userDrawn="1"/>
        </p:nvSpPr>
        <p:spPr bwMode="ltGray">
          <a:xfrm>
            <a:off x="474077" y="920687"/>
            <a:ext cx="246952" cy="5065776"/>
          </a:xfrm>
          <a:prstGeom prst="rect">
            <a:avLst/>
          </a:prstGeom>
          <a:solidFill>
            <a:srgbClr val="FF540A"/>
          </a:solidFill>
          <a:ln w="12700" cap="flat" cmpd="sng" algn="ctr">
            <a:noFill/>
            <a:prstDash val="solid"/>
            <a:round/>
            <a:headEnd type="none" w="med" len="med"/>
            <a:tailEnd type="none" w="med" len="med"/>
          </a:ln>
          <a:effectLst/>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dirty="0">
              <a:ln>
                <a:noFill/>
              </a:ln>
              <a:solidFill>
                <a:schemeClr val="bg1"/>
              </a:solidFill>
              <a:effectLst/>
              <a:latin typeface="Arial" charset="0"/>
            </a:endParaRPr>
          </a:p>
        </p:txBody>
      </p:sp>
      <p:sp>
        <p:nvSpPr>
          <p:cNvPr id="8" name="Rectangle 7"/>
          <p:cNvSpPr>
            <a:spLocks noChangeAspect="1"/>
          </p:cNvSpPr>
          <p:nvPr userDrawn="1"/>
        </p:nvSpPr>
        <p:spPr bwMode="ltGray">
          <a:xfrm>
            <a:off x="9422804" y="920687"/>
            <a:ext cx="246952" cy="5065776"/>
          </a:xfrm>
          <a:prstGeom prst="rect">
            <a:avLst/>
          </a:prstGeom>
          <a:solidFill>
            <a:srgbClr val="FF540A"/>
          </a:solidFill>
          <a:ln w="12700" cap="flat" cmpd="sng" algn="ctr">
            <a:noFill/>
            <a:prstDash val="solid"/>
            <a:round/>
            <a:headEnd type="none" w="med" len="med"/>
            <a:tailEnd type="none" w="med" len="med"/>
          </a:ln>
          <a:effectLst/>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dirty="0">
              <a:ln>
                <a:noFill/>
              </a:ln>
              <a:solidFill>
                <a:schemeClr val="bg1"/>
              </a:solidFill>
              <a:effectLst/>
              <a:latin typeface="Arial" charset="0"/>
            </a:endParaRPr>
          </a:p>
        </p:txBody>
      </p:sp>
      <p:sp>
        <p:nvSpPr>
          <p:cNvPr id="9" name="Text Placeholder 11">
            <a:extLst>
              <a:ext uri="{FF2B5EF4-FFF2-40B4-BE49-F238E27FC236}">
                <a16:creationId xmlns:a16="http://schemas.microsoft.com/office/drawing/2014/main" id="{5B6CBD6E-4EFD-3A43-940F-8E12AD0605A8}"/>
              </a:ext>
            </a:extLst>
          </p:cNvPr>
          <p:cNvSpPr>
            <a:spLocks noGrp="1"/>
          </p:cNvSpPr>
          <p:nvPr>
            <p:ph type="body" sz="quarter" idx="11" hasCustomPrompt="1"/>
          </p:nvPr>
        </p:nvSpPr>
        <p:spPr>
          <a:xfrm>
            <a:off x="1167117" y="5583239"/>
            <a:ext cx="7842704" cy="403225"/>
          </a:xfrm>
        </p:spPr>
        <p:txBody>
          <a:bodyPr/>
          <a:lstStyle>
            <a:lvl1pPr marL="0" indent="0">
              <a:buNone/>
              <a:defRPr sz="1400">
                <a:solidFill>
                  <a:schemeClr val="tx1"/>
                </a:solidFill>
              </a:defRPr>
            </a:lvl1pPr>
          </a:lstStyle>
          <a:p>
            <a:pPr lvl="0"/>
            <a:r>
              <a:rPr lang="en-US" sz="1400" dirty="0"/>
              <a:t>Quote attribution placeholder</a:t>
            </a:r>
            <a:endParaRPr lang="en-US" dirty="0"/>
          </a:p>
        </p:txBody>
      </p:sp>
    </p:spTree>
    <p:extLst>
      <p:ext uri="{BB962C8B-B14F-4D97-AF65-F5344CB8AC3E}">
        <p14:creationId xmlns:p14="http://schemas.microsoft.com/office/powerpoint/2010/main" val="2865879163"/>
      </p:ext>
    </p:extLst>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preserve="1" userDrawn="1">
  <p:cSld name="Quote B1_Lemon">
    <p:spTree>
      <p:nvGrpSpPr>
        <p:cNvPr id="1" name=""/>
        <p:cNvGrpSpPr/>
        <p:nvPr/>
      </p:nvGrpSpPr>
      <p:grpSpPr>
        <a:xfrm>
          <a:off x="0" y="0"/>
          <a:ext cx="0" cy="0"/>
          <a:chOff x="0" y="0"/>
          <a:chExt cx="0" cy="0"/>
        </a:xfrm>
      </p:grpSpPr>
      <p:sp>
        <p:nvSpPr>
          <p:cNvPr id="6" name="Title 2"/>
          <p:cNvSpPr>
            <a:spLocks noGrp="1"/>
          </p:cNvSpPr>
          <p:nvPr>
            <p:ph type="title" hasCustomPrompt="1"/>
          </p:nvPr>
        </p:nvSpPr>
        <p:spPr>
          <a:xfrm>
            <a:off x="1167116" y="920688"/>
            <a:ext cx="7842706" cy="4640295"/>
          </a:xfrm>
        </p:spPr>
        <p:txBody>
          <a:bodyPr anchor="ctr" anchorCtr="0"/>
          <a:lstStyle>
            <a:lvl1pPr marL="228600" indent="-228600">
              <a:lnSpc>
                <a:spcPct val="100000"/>
              </a:lnSpc>
              <a:defRPr/>
            </a:lvl1pPr>
          </a:lstStyle>
          <a:p>
            <a:r>
              <a:rPr lang="en-US" dirty="0"/>
              <a:t>“Quote placeholder Lorem ipsum dolor sit </a:t>
            </a:r>
            <a:r>
              <a:rPr lang="en-US" dirty="0" err="1"/>
              <a:t>amet</a:t>
            </a:r>
            <a:r>
              <a:rPr lang="en-US" dirty="0"/>
              <a:t>, </a:t>
            </a:r>
            <a:r>
              <a:rPr lang="en-US" dirty="0" err="1"/>
              <a:t>conse</a:t>
            </a:r>
            <a:r>
              <a:rPr lang="en-US" dirty="0"/>
              <a:t> </a:t>
            </a:r>
            <a:r>
              <a:rPr lang="en-US" dirty="0" err="1"/>
              <a:t>ctet</a:t>
            </a:r>
            <a:r>
              <a:rPr lang="en-US" dirty="0"/>
              <a:t> ur </a:t>
            </a:r>
            <a:r>
              <a:rPr lang="en-US" dirty="0" err="1"/>
              <a:t>adipiscing</a:t>
            </a:r>
            <a:r>
              <a:rPr lang="en-US" dirty="0"/>
              <a:t> </a:t>
            </a:r>
            <a:r>
              <a:rPr lang="en-US" dirty="0" err="1"/>
              <a:t>elit</a:t>
            </a:r>
            <a:r>
              <a:rPr lang="en-US" dirty="0"/>
              <a:t>. </a:t>
            </a:r>
            <a:r>
              <a:rPr lang="en-US" dirty="0" err="1"/>
              <a:t>Mauris</a:t>
            </a:r>
            <a:r>
              <a:rPr lang="en-US" dirty="0"/>
              <a:t> </a:t>
            </a:r>
            <a:r>
              <a:rPr lang="en-US" dirty="0" err="1"/>
              <a:t>accum</a:t>
            </a:r>
            <a:r>
              <a:rPr lang="en-US" dirty="0"/>
              <a:t> san </a:t>
            </a:r>
            <a:r>
              <a:rPr lang="en-US" dirty="0" err="1"/>
              <a:t>urna</a:t>
            </a:r>
            <a:r>
              <a:rPr lang="en-US" dirty="0"/>
              <a:t>. </a:t>
            </a:r>
            <a:r>
              <a:rPr lang="en-US" dirty="0" err="1"/>
              <a:t>Sus</a:t>
            </a:r>
            <a:r>
              <a:rPr lang="en-US" dirty="0"/>
              <a:t> </a:t>
            </a:r>
            <a:r>
              <a:rPr lang="en-US" dirty="0" err="1"/>
              <a:t>pendisse</a:t>
            </a:r>
            <a:r>
              <a:rPr lang="en-US" dirty="0"/>
              <a:t> </a:t>
            </a:r>
            <a:r>
              <a:rPr lang="en-US" dirty="0" err="1"/>
              <a:t>sem</a:t>
            </a:r>
            <a:r>
              <a:rPr lang="en-US" dirty="0"/>
              <a:t> per semper </a:t>
            </a:r>
            <a:r>
              <a:rPr lang="en-US" dirty="0" err="1"/>
              <a:t>commodo</a:t>
            </a:r>
            <a:r>
              <a:rPr lang="en-US" dirty="0"/>
              <a:t>.”</a:t>
            </a:r>
          </a:p>
        </p:txBody>
      </p:sp>
      <p:sp>
        <p:nvSpPr>
          <p:cNvPr id="7" name="Rectangle 6"/>
          <p:cNvSpPr>
            <a:spLocks noChangeAspect="1"/>
          </p:cNvSpPr>
          <p:nvPr userDrawn="1"/>
        </p:nvSpPr>
        <p:spPr bwMode="gray">
          <a:xfrm>
            <a:off x="474077" y="920687"/>
            <a:ext cx="246952" cy="5065776"/>
          </a:xfrm>
          <a:prstGeom prst="rect">
            <a:avLst/>
          </a:prstGeom>
          <a:solidFill>
            <a:srgbClr val="FEC10D"/>
          </a:solidFill>
          <a:ln w="12700" cap="flat" cmpd="sng" algn="ctr">
            <a:noFill/>
            <a:prstDash val="solid"/>
            <a:round/>
            <a:headEnd type="none" w="med" len="med"/>
            <a:tailEnd type="none" w="med" len="med"/>
          </a:ln>
          <a:effectLst/>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dirty="0">
              <a:ln>
                <a:noFill/>
              </a:ln>
              <a:solidFill>
                <a:schemeClr val="bg1"/>
              </a:solidFill>
              <a:effectLst/>
              <a:latin typeface="Arial" charset="0"/>
            </a:endParaRPr>
          </a:p>
        </p:txBody>
      </p:sp>
      <p:sp>
        <p:nvSpPr>
          <p:cNvPr id="8" name="Rectangle 7"/>
          <p:cNvSpPr>
            <a:spLocks noChangeAspect="1"/>
          </p:cNvSpPr>
          <p:nvPr userDrawn="1"/>
        </p:nvSpPr>
        <p:spPr bwMode="gray">
          <a:xfrm>
            <a:off x="9422804" y="920687"/>
            <a:ext cx="246952" cy="5065776"/>
          </a:xfrm>
          <a:prstGeom prst="rect">
            <a:avLst/>
          </a:prstGeom>
          <a:solidFill>
            <a:srgbClr val="FEC10D"/>
          </a:solidFill>
          <a:ln w="12700" cap="flat" cmpd="sng" algn="ctr">
            <a:noFill/>
            <a:prstDash val="solid"/>
            <a:round/>
            <a:headEnd type="none" w="med" len="med"/>
            <a:tailEnd type="none" w="med" len="med"/>
          </a:ln>
          <a:effectLst/>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dirty="0">
              <a:ln>
                <a:noFill/>
              </a:ln>
              <a:solidFill>
                <a:schemeClr val="bg1"/>
              </a:solidFill>
              <a:effectLst/>
              <a:latin typeface="Arial" charset="0"/>
            </a:endParaRPr>
          </a:p>
        </p:txBody>
      </p:sp>
      <p:sp>
        <p:nvSpPr>
          <p:cNvPr id="9" name="Text Placeholder 11">
            <a:extLst>
              <a:ext uri="{FF2B5EF4-FFF2-40B4-BE49-F238E27FC236}">
                <a16:creationId xmlns:a16="http://schemas.microsoft.com/office/drawing/2014/main" id="{5B6CBD6E-4EFD-3A43-940F-8E12AD0605A8}"/>
              </a:ext>
            </a:extLst>
          </p:cNvPr>
          <p:cNvSpPr>
            <a:spLocks noGrp="1"/>
          </p:cNvSpPr>
          <p:nvPr>
            <p:ph type="body" sz="quarter" idx="11" hasCustomPrompt="1"/>
          </p:nvPr>
        </p:nvSpPr>
        <p:spPr>
          <a:xfrm>
            <a:off x="1167117" y="5583239"/>
            <a:ext cx="7842704" cy="403225"/>
          </a:xfrm>
        </p:spPr>
        <p:txBody>
          <a:bodyPr/>
          <a:lstStyle>
            <a:lvl1pPr marL="0" indent="0">
              <a:buNone/>
              <a:defRPr sz="1400">
                <a:solidFill>
                  <a:schemeClr val="tx1"/>
                </a:solidFill>
              </a:defRPr>
            </a:lvl1pPr>
          </a:lstStyle>
          <a:p>
            <a:pPr lvl="0"/>
            <a:r>
              <a:rPr lang="en-US" sz="1400" dirty="0"/>
              <a:t>Quote attribution placeholder</a:t>
            </a:r>
            <a:endParaRPr lang="en-US" dirty="0"/>
          </a:p>
        </p:txBody>
      </p:sp>
    </p:spTree>
    <p:extLst>
      <p:ext uri="{BB962C8B-B14F-4D97-AF65-F5344CB8AC3E}">
        <p14:creationId xmlns:p14="http://schemas.microsoft.com/office/powerpoint/2010/main" val="2234056098"/>
      </p:ext>
    </p:extLst>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preserve="1" userDrawn="1">
  <p:cSld name="Quote B1_Rose">
    <p:spTree>
      <p:nvGrpSpPr>
        <p:cNvPr id="1" name=""/>
        <p:cNvGrpSpPr/>
        <p:nvPr/>
      </p:nvGrpSpPr>
      <p:grpSpPr>
        <a:xfrm>
          <a:off x="0" y="0"/>
          <a:ext cx="0" cy="0"/>
          <a:chOff x="0" y="0"/>
          <a:chExt cx="0" cy="0"/>
        </a:xfrm>
      </p:grpSpPr>
      <p:sp>
        <p:nvSpPr>
          <p:cNvPr id="6" name="Title 2"/>
          <p:cNvSpPr>
            <a:spLocks noGrp="1"/>
          </p:cNvSpPr>
          <p:nvPr>
            <p:ph type="title" hasCustomPrompt="1"/>
          </p:nvPr>
        </p:nvSpPr>
        <p:spPr>
          <a:xfrm>
            <a:off x="1167116" y="920688"/>
            <a:ext cx="7842706" cy="4640295"/>
          </a:xfrm>
        </p:spPr>
        <p:txBody>
          <a:bodyPr anchor="ctr" anchorCtr="0"/>
          <a:lstStyle>
            <a:lvl1pPr marL="228600" indent="-228600">
              <a:lnSpc>
                <a:spcPct val="100000"/>
              </a:lnSpc>
              <a:defRPr/>
            </a:lvl1pPr>
          </a:lstStyle>
          <a:p>
            <a:r>
              <a:rPr lang="en-US" dirty="0"/>
              <a:t>“Quote placeholder Lorem ipsum dolor sit </a:t>
            </a:r>
            <a:r>
              <a:rPr lang="en-US" dirty="0" err="1"/>
              <a:t>amet</a:t>
            </a:r>
            <a:r>
              <a:rPr lang="en-US" dirty="0"/>
              <a:t>, </a:t>
            </a:r>
            <a:r>
              <a:rPr lang="en-US" dirty="0" err="1"/>
              <a:t>conse</a:t>
            </a:r>
            <a:r>
              <a:rPr lang="en-US" dirty="0"/>
              <a:t> </a:t>
            </a:r>
            <a:r>
              <a:rPr lang="en-US" dirty="0" err="1"/>
              <a:t>ctet</a:t>
            </a:r>
            <a:r>
              <a:rPr lang="en-US" dirty="0"/>
              <a:t> ur </a:t>
            </a:r>
            <a:r>
              <a:rPr lang="en-US" dirty="0" err="1"/>
              <a:t>adipiscing</a:t>
            </a:r>
            <a:r>
              <a:rPr lang="en-US" dirty="0"/>
              <a:t> </a:t>
            </a:r>
            <a:r>
              <a:rPr lang="en-US" dirty="0" err="1"/>
              <a:t>elit</a:t>
            </a:r>
            <a:r>
              <a:rPr lang="en-US" dirty="0"/>
              <a:t>. </a:t>
            </a:r>
            <a:r>
              <a:rPr lang="en-US" dirty="0" err="1"/>
              <a:t>Mauris</a:t>
            </a:r>
            <a:r>
              <a:rPr lang="en-US" dirty="0"/>
              <a:t> </a:t>
            </a:r>
            <a:r>
              <a:rPr lang="en-US" dirty="0" err="1"/>
              <a:t>accum</a:t>
            </a:r>
            <a:r>
              <a:rPr lang="en-US" dirty="0"/>
              <a:t> san </a:t>
            </a:r>
            <a:r>
              <a:rPr lang="en-US" dirty="0" err="1"/>
              <a:t>urna</a:t>
            </a:r>
            <a:r>
              <a:rPr lang="en-US" dirty="0"/>
              <a:t>. </a:t>
            </a:r>
            <a:r>
              <a:rPr lang="en-US" dirty="0" err="1"/>
              <a:t>Sus</a:t>
            </a:r>
            <a:r>
              <a:rPr lang="en-US" dirty="0"/>
              <a:t> </a:t>
            </a:r>
            <a:r>
              <a:rPr lang="en-US" dirty="0" err="1"/>
              <a:t>pendisse</a:t>
            </a:r>
            <a:r>
              <a:rPr lang="en-US" dirty="0"/>
              <a:t> </a:t>
            </a:r>
            <a:r>
              <a:rPr lang="en-US" dirty="0" err="1"/>
              <a:t>sem</a:t>
            </a:r>
            <a:r>
              <a:rPr lang="en-US" dirty="0"/>
              <a:t> per semper </a:t>
            </a:r>
            <a:r>
              <a:rPr lang="en-US" dirty="0" err="1"/>
              <a:t>commodo</a:t>
            </a:r>
            <a:r>
              <a:rPr lang="en-US" dirty="0"/>
              <a:t>.”</a:t>
            </a:r>
          </a:p>
        </p:txBody>
      </p:sp>
      <p:sp>
        <p:nvSpPr>
          <p:cNvPr id="7" name="Rectangle 6"/>
          <p:cNvSpPr>
            <a:spLocks noChangeAspect="1"/>
          </p:cNvSpPr>
          <p:nvPr userDrawn="1"/>
        </p:nvSpPr>
        <p:spPr bwMode="ltGray">
          <a:xfrm>
            <a:off x="474077" y="920687"/>
            <a:ext cx="246952" cy="5065776"/>
          </a:xfrm>
          <a:prstGeom prst="rect">
            <a:avLst/>
          </a:prstGeom>
          <a:solidFill>
            <a:srgbClr val="E81159"/>
          </a:solidFill>
          <a:ln w="12700" cap="flat" cmpd="sng" algn="ctr">
            <a:noFill/>
            <a:prstDash val="solid"/>
            <a:round/>
            <a:headEnd type="none" w="med" len="med"/>
            <a:tailEnd type="none" w="med" len="med"/>
          </a:ln>
          <a:effectLst/>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dirty="0">
              <a:ln>
                <a:noFill/>
              </a:ln>
              <a:solidFill>
                <a:schemeClr val="bg1"/>
              </a:solidFill>
              <a:effectLst/>
              <a:latin typeface="Arial" charset="0"/>
            </a:endParaRPr>
          </a:p>
        </p:txBody>
      </p:sp>
      <p:sp>
        <p:nvSpPr>
          <p:cNvPr id="8" name="Rectangle 7"/>
          <p:cNvSpPr>
            <a:spLocks noChangeAspect="1"/>
          </p:cNvSpPr>
          <p:nvPr userDrawn="1"/>
        </p:nvSpPr>
        <p:spPr bwMode="ltGray">
          <a:xfrm>
            <a:off x="9422804" y="920687"/>
            <a:ext cx="246952" cy="5065776"/>
          </a:xfrm>
          <a:prstGeom prst="rect">
            <a:avLst/>
          </a:prstGeom>
          <a:solidFill>
            <a:srgbClr val="E81159"/>
          </a:solidFill>
          <a:ln w="12700" cap="flat" cmpd="sng" algn="ctr">
            <a:noFill/>
            <a:prstDash val="solid"/>
            <a:round/>
            <a:headEnd type="none" w="med" len="med"/>
            <a:tailEnd type="none" w="med" len="med"/>
          </a:ln>
          <a:effectLst/>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dirty="0">
              <a:ln>
                <a:noFill/>
              </a:ln>
              <a:solidFill>
                <a:schemeClr val="bg1"/>
              </a:solidFill>
              <a:effectLst/>
              <a:latin typeface="Arial" charset="0"/>
            </a:endParaRPr>
          </a:p>
        </p:txBody>
      </p:sp>
      <p:sp>
        <p:nvSpPr>
          <p:cNvPr id="9" name="Text Placeholder 11">
            <a:extLst>
              <a:ext uri="{FF2B5EF4-FFF2-40B4-BE49-F238E27FC236}">
                <a16:creationId xmlns:a16="http://schemas.microsoft.com/office/drawing/2014/main" id="{5B6CBD6E-4EFD-3A43-940F-8E12AD0605A8}"/>
              </a:ext>
            </a:extLst>
          </p:cNvPr>
          <p:cNvSpPr>
            <a:spLocks noGrp="1"/>
          </p:cNvSpPr>
          <p:nvPr>
            <p:ph type="body" sz="quarter" idx="11" hasCustomPrompt="1"/>
          </p:nvPr>
        </p:nvSpPr>
        <p:spPr>
          <a:xfrm>
            <a:off x="1167117" y="5583239"/>
            <a:ext cx="7842704" cy="403225"/>
          </a:xfrm>
        </p:spPr>
        <p:txBody>
          <a:bodyPr/>
          <a:lstStyle>
            <a:lvl1pPr marL="0" indent="0">
              <a:buNone/>
              <a:defRPr sz="1400">
                <a:solidFill>
                  <a:schemeClr val="tx1"/>
                </a:solidFill>
              </a:defRPr>
            </a:lvl1pPr>
          </a:lstStyle>
          <a:p>
            <a:pPr lvl="0"/>
            <a:r>
              <a:rPr lang="en-US" sz="1400" dirty="0"/>
              <a:t>Quote attribution placeholder</a:t>
            </a:r>
            <a:endParaRPr lang="en-US" dirty="0"/>
          </a:p>
        </p:txBody>
      </p:sp>
    </p:spTree>
    <p:extLst>
      <p:ext uri="{BB962C8B-B14F-4D97-AF65-F5344CB8AC3E}">
        <p14:creationId xmlns:p14="http://schemas.microsoft.com/office/powerpoint/2010/main" val="199334141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 graphics righ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457201" y="1527174"/>
            <a:ext cx="5499100" cy="4460875"/>
          </a:xfrm>
        </p:spPr>
        <p:txBody>
          <a:bodyPr>
            <a:noAutofit/>
          </a:bodyPr>
          <a:lstStyle>
            <a:lvl1pPr>
              <a:defRPr sz="2000"/>
            </a:lvl1pPr>
            <a:lvl2pPr>
              <a:defRPr sz="2000"/>
            </a:lvl2pPr>
            <a:lvl3pPr>
              <a:defRPr sz="2000"/>
            </a:lvl3pPr>
            <a:lvl4pPr>
              <a:defRPr sz="2000"/>
            </a:lvl4pPr>
            <a:lvl5pPr>
              <a:defRPr sz="20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3481335720"/>
      </p:ext>
    </p:extLst>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preserve="1" userDrawn="1">
  <p:cSld name="Quote B2_Steel with photo">
    <p:spTree>
      <p:nvGrpSpPr>
        <p:cNvPr id="1" name=""/>
        <p:cNvGrpSpPr/>
        <p:nvPr/>
      </p:nvGrpSpPr>
      <p:grpSpPr>
        <a:xfrm>
          <a:off x="0" y="0"/>
          <a:ext cx="0" cy="0"/>
          <a:chOff x="0" y="0"/>
          <a:chExt cx="0" cy="0"/>
        </a:xfrm>
      </p:grpSpPr>
      <p:sp>
        <p:nvSpPr>
          <p:cNvPr id="7" name="Picture Placeholder 2">
            <a:extLst>
              <a:ext uri="{FF2B5EF4-FFF2-40B4-BE49-F238E27FC236}">
                <a16:creationId xmlns:a16="http://schemas.microsoft.com/office/drawing/2014/main" id="{B80F6528-EE68-E547-B691-7520BAE19AE6}"/>
              </a:ext>
            </a:extLst>
          </p:cNvPr>
          <p:cNvSpPr>
            <a:spLocks noGrp="1"/>
          </p:cNvSpPr>
          <p:nvPr>
            <p:ph type="pic" sz="quarter" idx="11"/>
          </p:nvPr>
        </p:nvSpPr>
        <p:spPr>
          <a:xfrm>
            <a:off x="7043912" y="1343025"/>
            <a:ext cx="4689182" cy="4298950"/>
          </a:xfrm>
        </p:spPr>
        <p:txBody>
          <a:bodyPr/>
          <a:lstStyle/>
          <a:p>
            <a:r>
              <a:rPr lang="en-US" dirty="0"/>
              <a:t>Click icon to add picture</a:t>
            </a:r>
          </a:p>
        </p:txBody>
      </p:sp>
      <p:sp>
        <p:nvSpPr>
          <p:cNvPr id="8" name="Text Placeholder 11">
            <a:extLst>
              <a:ext uri="{FF2B5EF4-FFF2-40B4-BE49-F238E27FC236}">
                <a16:creationId xmlns:a16="http://schemas.microsoft.com/office/drawing/2014/main" id="{88A909D5-54FC-434E-A562-A62EE938E1A0}"/>
              </a:ext>
            </a:extLst>
          </p:cNvPr>
          <p:cNvSpPr>
            <a:spLocks noGrp="1"/>
          </p:cNvSpPr>
          <p:nvPr>
            <p:ph type="body" sz="quarter" idx="12" hasCustomPrompt="1"/>
          </p:nvPr>
        </p:nvSpPr>
        <p:spPr>
          <a:xfrm>
            <a:off x="1092084" y="5469731"/>
            <a:ext cx="4962768" cy="344489"/>
          </a:xfrm>
        </p:spPr>
        <p:txBody>
          <a:bodyPr/>
          <a:lstStyle>
            <a:lvl1pPr marL="0" indent="0">
              <a:buNone/>
              <a:defRPr sz="1400">
                <a:solidFill>
                  <a:schemeClr val="tx1"/>
                </a:solidFill>
              </a:defRPr>
            </a:lvl1pPr>
          </a:lstStyle>
          <a:p>
            <a:pPr lvl="0"/>
            <a:r>
              <a:rPr lang="en-US" sz="1400" dirty="0"/>
              <a:t>Quote attribution placeholder</a:t>
            </a:r>
            <a:endParaRPr lang="en-US" dirty="0"/>
          </a:p>
        </p:txBody>
      </p:sp>
      <p:sp>
        <p:nvSpPr>
          <p:cNvPr id="9" name="Title 2"/>
          <p:cNvSpPr>
            <a:spLocks noGrp="1"/>
          </p:cNvSpPr>
          <p:nvPr>
            <p:ph type="title" hasCustomPrompt="1"/>
          </p:nvPr>
        </p:nvSpPr>
        <p:spPr>
          <a:xfrm>
            <a:off x="1092085" y="923926"/>
            <a:ext cx="4962768" cy="4545804"/>
          </a:xfrm>
        </p:spPr>
        <p:txBody>
          <a:bodyPr anchor="ctr" anchorCtr="0"/>
          <a:lstStyle>
            <a:lvl1pPr marL="228600" indent="-228600">
              <a:lnSpc>
                <a:spcPct val="100000"/>
              </a:lnSpc>
              <a:defRPr/>
            </a:lvl1pPr>
          </a:lstStyle>
          <a:p>
            <a:r>
              <a:rPr lang="en-US" dirty="0"/>
              <a:t>“Quote placeholder Lorem ipsum dolor sit </a:t>
            </a:r>
            <a:r>
              <a:rPr lang="en-US" dirty="0" err="1"/>
              <a:t>amet</a:t>
            </a:r>
            <a:r>
              <a:rPr lang="en-US" dirty="0"/>
              <a:t>, </a:t>
            </a:r>
            <a:r>
              <a:rPr lang="en-US" dirty="0" err="1"/>
              <a:t>conse</a:t>
            </a:r>
            <a:r>
              <a:rPr lang="en-US" dirty="0"/>
              <a:t> </a:t>
            </a:r>
            <a:r>
              <a:rPr lang="en-US" dirty="0" err="1"/>
              <a:t>ctet</a:t>
            </a:r>
            <a:r>
              <a:rPr lang="en-US" dirty="0"/>
              <a:t> ur </a:t>
            </a:r>
            <a:r>
              <a:rPr lang="en-US" dirty="0" err="1"/>
              <a:t>adipiscing</a:t>
            </a:r>
            <a:r>
              <a:rPr lang="en-US" dirty="0"/>
              <a:t> </a:t>
            </a:r>
            <a:r>
              <a:rPr lang="en-US" dirty="0" err="1"/>
              <a:t>elit</a:t>
            </a:r>
            <a:r>
              <a:rPr lang="en-US" dirty="0"/>
              <a:t>. </a:t>
            </a:r>
            <a:r>
              <a:rPr lang="en-US" dirty="0" err="1"/>
              <a:t>Mauris</a:t>
            </a:r>
            <a:r>
              <a:rPr lang="en-US" dirty="0"/>
              <a:t> </a:t>
            </a:r>
            <a:r>
              <a:rPr lang="en-US" dirty="0" err="1"/>
              <a:t>accum</a:t>
            </a:r>
            <a:r>
              <a:rPr lang="en-US" dirty="0"/>
              <a:t> san </a:t>
            </a:r>
            <a:r>
              <a:rPr lang="en-US" dirty="0" err="1"/>
              <a:t>urna</a:t>
            </a:r>
            <a:r>
              <a:rPr lang="en-US" dirty="0"/>
              <a:t>. </a:t>
            </a:r>
            <a:r>
              <a:rPr lang="en-US" dirty="0" err="1"/>
              <a:t>Sus</a:t>
            </a:r>
            <a:r>
              <a:rPr lang="en-US" dirty="0"/>
              <a:t> </a:t>
            </a:r>
            <a:r>
              <a:rPr lang="en-US" dirty="0" err="1"/>
              <a:t>pendisse</a:t>
            </a:r>
            <a:r>
              <a:rPr lang="en-US" dirty="0"/>
              <a:t> </a:t>
            </a:r>
            <a:r>
              <a:rPr lang="en-US" dirty="0" err="1"/>
              <a:t>sem</a:t>
            </a:r>
            <a:r>
              <a:rPr lang="en-US" dirty="0"/>
              <a:t> per semper </a:t>
            </a:r>
            <a:r>
              <a:rPr lang="en-US" dirty="0" err="1"/>
              <a:t>commodo</a:t>
            </a:r>
            <a:r>
              <a:rPr lang="en-US" dirty="0"/>
              <a:t>.”</a:t>
            </a:r>
          </a:p>
        </p:txBody>
      </p:sp>
      <p:sp>
        <p:nvSpPr>
          <p:cNvPr id="10" name="Rectangle 9"/>
          <p:cNvSpPr>
            <a:spLocks noChangeAspect="1"/>
          </p:cNvSpPr>
          <p:nvPr userDrawn="1"/>
        </p:nvSpPr>
        <p:spPr bwMode="auto">
          <a:xfrm>
            <a:off x="6426219" y="920687"/>
            <a:ext cx="246952" cy="5065776"/>
          </a:xfrm>
          <a:prstGeom prst="rect">
            <a:avLst/>
          </a:prstGeom>
          <a:solidFill>
            <a:srgbClr val="6F7878"/>
          </a:solidFill>
          <a:ln w="12700" cap="flat" cmpd="sng" algn="ctr">
            <a:noFill/>
            <a:prstDash val="solid"/>
            <a:round/>
            <a:headEnd type="none" w="med" len="med"/>
            <a:tailEnd type="none" w="med" len="med"/>
          </a:ln>
          <a:effectLst/>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dirty="0">
              <a:ln>
                <a:noFill/>
              </a:ln>
              <a:solidFill>
                <a:schemeClr val="bg1"/>
              </a:solidFill>
              <a:effectLst/>
              <a:latin typeface="Arial" charset="0"/>
            </a:endParaRPr>
          </a:p>
        </p:txBody>
      </p:sp>
      <p:sp>
        <p:nvSpPr>
          <p:cNvPr id="11" name="Rectangle 10"/>
          <p:cNvSpPr>
            <a:spLocks noChangeAspect="1"/>
          </p:cNvSpPr>
          <p:nvPr userDrawn="1"/>
        </p:nvSpPr>
        <p:spPr bwMode="auto">
          <a:xfrm>
            <a:off x="473765" y="920687"/>
            <a:ext cx="246952" cy="5065776"/>
          </a:xfrm>
          <a:prstGeom prst="rect">
            <a:avLst/>
          </a:prstGeom>
          <a:solidFill>
            <a:srgbClr val="6F7878"/>
          </a:solidFill>
          <a:ln w="12700" cap="flat" cmpd="sng" algn="ctr">
            <a:noFill/>
            <a:prstDash val="solid"/>
            <a:round/>
            <a:headEnd type="none" w="med" len="med"/>
            <a:tailEnd type="none" w="med" len="med"/>
          </a:ln>
          <a:effectLst/>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dirty="0">
              <a:ln>
                <a:noFill/>
              </a:ln>
              <a:solidFill>
                <a:schemeClr val="bg1"/>
              </a:solidFill>
              <a:effectLst/>
              <a:latin typeface="Arial" charset="0"/>
            </a:endParaRPr>
          </a:p>
        </p:txBody>
      </p:sp>
    </p:spTree>
    <p:extLst>
      <p:ext uri="{BB962C8B-B14F-4D97-AF65-F5344CB8AC3E}">
        <p14:creationId xmlns:p14="http://schemas.microsoft.com/office/powerpoint/2010/main" val="400896070"/>
      </p:ext>
    </p:extLst>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preserve="1" userDrawn="1">
  <p:cSld name="Quote B2_Tang with photo">
    <p:spTree>
      <p:nvGrpSpPr>
        <p:cNvPr id="1" name=""/>
        <p:cNvGrpSpPr/>
        <p:nvPr/>
      </p:nvGrpSpPr>
      <p:grpSpPr>
        <a:xfrm>
          <a:off x="0" y="0"/>
          <a:ext cx="0" cy="0"/>
          <a:chOff x="0" y="0"/>
          <a:chExt cx="0" cy="0"/>
        </a:xfrm>
      </p:grpSpPr>
      <p:sp>
        <p:nvSpPr>
          <p:cNvPr id="7" name="Picture Placeholder 2">
            <a:extLst>
              <a:ext uri="{FF2B5EF4-FFF2-40B4-BE49-F238E27FC236}">
                <a16:creationId xmlns:a16="http://schemas.microsoft.com/office/drawing/2014/main" id="{B80F6528-EE68-E547-B691-7520BAE19AE6}"/>
              </a:ext>
            </a:extLst>
          </p:cNvPr>
          <p:cNvSpPr>
            <a:spLocks noGrp="1"/>
          </p:cNvSpPr>
          <p:nvPr>
            <p:ph type="pic" sz="quarter" idx="11"/>
          </p:nvPr>
        </p:nvSpPr>
        <p:spPr>
          <a:xfrm>
            <a:off x="7043912" y="1343025"/>
            <a:ext cx="4689182" cy="4298950"/>
          </a:xfrm>
        </p:spPr>
        <p:txBody>
          <a:bodyPr/>
          <a:lstStyle/>
          <a:p>
            <a:r>
              <a:rPr lang="en-US" dirty="0"/>
              <a:t>Click icon to add picture</a:t>
            </a:r>
          </a:p>
        </p:txBody>
      </p:sp>
      <p:sp>
        <p:nvSpPr>
          <p:cNvPr id="8" name="Text Placeholder 11">
            <a:extLst>
              <a:ext uri="{FF2B5EF4-FFF2-40B4-BE49-F238E27FC236}">
                <a16:creationId xmlns:a16="http://schemas.microsoft.com/office/drawing/2014/main" id="{88A909D5-54FC-434E-A562-A62EE938E1A0}"/>
              </a:ext>
            </a:extLst>
          </p:cNvPr>
          <p:cNvSpPr>
            <a:spLocks noGrp="1"/>
          </p:cNvSpPr>
          <p:nvPr>
            <p:ph type="body" sz="quarter" idx="12" hasCustomPrompt="1"/>
          </p:nvPr>
        </p:nvSpPr>
        <p:spPr>
          <a:xfrm>
            <a:off x="1092084" y="5469731"/>
            <a:ext cx="4962768" cy="344489"/>
          </a:xfrm>
        </p:spPr>
        <p:txBody>
          <a:bodyPr/>
          <a:lstStyle>
            <a:lvl1pPr marL="0" indent="0">
              <a:buNone/>
              <a:defRPr sz="1400">
                <a:solidFill>
                  <a:schemeClr val="tx1"/>
                </a:solidFill>
              </a:defRPr>
            </a:lvl1pPr>
          </a:lstStyle>
          <a:p>
            <a:pPr lvl="0"/>
            <a:r>
              <a:rPr lang="en-US" sz="1400" dirty="0"/>
              <a:t>Quote attribution placeholder</a:t>
            </a:r>
            <a:endParaRPr lang="en-US" dirty="0"/>
          </a:p>
        </p:txBody>
      </p:sp>
      <p:sp>
        <p:nvSpPr>
          <p:cNvPr id="9" name="Title 2"/>
          <p:cNvSpPr>
            <a:spLocks noGrp="1"/>
          </p:cNvSpPr>
          <p:nvPr>
            <p:ph type="title" hasCustomPrompt="1"/>
          </p:nvPr>
        </p:nvSpPr>
        <p:spPr>
          <a:xfrm>
            <a:off x="1092085" y="923926"/>
            <a:ext cx="4962768" cy="4545804"/>
          </a:xfrm>
        </p:spPr>
        <p:txBody>
          <a:bodyPr anchor="ctr" anchorCtr="0"/>
          <a:lstStyle>
            <a:lvl1pPr marL="228600" indent="-228600">
              <a:lnSpc>
                <a:spcPct val="100000"/>
              </a:lnSpc>
              <a:defRPr/>
            </a:lvl1pPr>
          </a:lstStyle>
          <a:p>
            <a:r>
              <a:rPr lang="en-US" dirty="0"/>
              <a:t>“Quote placeholder Lorem ipsum dolor sit </a:t>
            </a:r>
            <a:r>
              <a:rPr lang="en-US" dirty="0" err="1"/>
              <a:t>amet</a:t>
            </a:r>
            <a:r>
              <a:rPr lang="en-US" dirty="0"/>
              <a:t>, </a:t>
            </a:r>
            <a:r>
              <a:rPr lang="en-US" dirty="0" err="1"/>
              <a:t>conse</a:t>
            </a:r>
            <a:r>
              <a:rPr lang="en-US" dirty="0"/>
              <a:t> </a:t>
            </a:r>
            <a:r>
              <a:rPr lang="en-US" dirty="0" err="1"/>
              <a:t>ctet</a:t>
            </a:r>
            <a:r>
              <a:rPr lang="en-US" dirty="0"/>
              <a:t> ur </a:t>
            </a:r>
            <a:r>
              <a:rPr lang="en-US" dirty="0" err="1"/>
              <a:t>adipiscing</a:t>
            </a:r>
            <a:r>
              <a:rPr lang="en-US" dirty="0"/>
              <a:t> </a:t>
            </a:r>
            <a:r>
              <a:rPr lang="en-US" dirty="0" err="1"/>
              <a:t>elit</a:t>
            </a:r>
            <a:r>
              <a:rPr lang="en-US" dirty="0"/>
              <a:t>. </a:t>
            </a:r>
            <a:r>
              <a:rPr lang="en-US" dirty="0" err="1"/>
              <a:t>Mauris</a:t>
            </a:r>
            <a:r>
              <a:rPr lang="en-US" dirty="0"/>
              <a:t> </a:t>
            </a:r>
            <a:r>
              <a:rPr lang="en-US" dirty="0" err="1"/>
              <a:t>accum</a:t>
            </a:r>
            <a:r>
              <a:rPr lang="en-US" dirty="0"/>
              <a:t> san </a:t>
            </a:r>
            <a:r>
              <a:rPr lang="en-US" dirty="0" err="1"/>
              <a:t>urna</a:t>
            </a:r>
            <a:r>
              <a:rPr lang="en-US" dirty="0"/>
              <a:t>. </a:t>
            </a:r>
            <a:r>
              <a:rPr lang="en-US" dirty="0" err="1"/>
              <a:t>Sus</a:t>
            </a:r>
            <a:r>
              <a:rPr lang="en-US" dirty="0"/>
              <a:t> </a:t>
            </a:r>
            <a:r>
              <a:rPr lang="en-US" dirty="0" err="1"/>
              <a:t>pendisse</a:t>
            </a:r>
            <a:r>
              <a:rPr lang="en-US" dirty="0"/>
              <a:t> </a:t>
            </a:r>
            <a:r>
              <a:rPr lang="en-US" dirty="0" err="1"/>
              <a:t>sem</a:t>
            </a:r>
            <a:r>
              <a:rPr lang="en-US" dirty="0"/>
              <a:t> per semper </a:t>
            </a:r>
            <a:r>
              <a:rPr lang="en-US" dirty="0" err="1"/>
              <a:t>commodo</a:t>
            </a:r>
            <a:r>
              <a:rPr lang="en-US" dirty="0"/>
              <a:t>.”</a:t>
            </a:r>
          </a:p>
        </p:txBody>
      </p:sp>
      <p:sp>
        <p:nvSpPr>
          <p:cNvPr id="10" name="Rectangle 9"/>
          <p:cNvSpPr>
            <a:spLocks noChangeAspect="1"/>
          </p:cNvSpPr>
          <p:nvPr userDrawn="1"/>
        </p:nvSpPr>
        <p:spPr bwMode="auto">
          <a:xfrm>
            <a:off x="6426219" y="920687"/>
            <a:ext cx="246952" cy="5065776"/>
          </a:xfrm>
          <a:prstGeom prst="rect">
            <a:avLst/>
          </a:prstGeom>
          <a:solidFill>
            <a:srgbClr val="FF540A"/>
          </a:solidFill>
          <a:ln w="12700" cap="flat" cmpd="sng" algn="ctr">
            <a:noFill/>
            <a:prstDash val="solid"/>
            <a:round/>
            <a:headEnd type="none" w="med" len="med"/>
            <a:tailEnd type="none" w="med" len="med"/>
          </a:ln>
          <a:effectLst/>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dirty="0">
              <a:ln>
                <a:noFill/>
              </a:ln>
              <a:solidFill>
                <a:schemeClr val="bg1"/>
              </a:solidFill>
              <a:effectLst/>
              <a:latin typeface="Arial" charset="0"/>
            </a:endParaRPr>
          </a:p>
        </p:txBody>
      </p:sp>
      <p:sp>
        <p:nvSpPr>
          <p:cNvPr id="11" name="Rectangle 10"/>
          <p:cNvSpPr>
            <a:spLocks noChangeAspect="1"/>
          </p:cNvSpPr>
          <p:nvPr userDrawn="1"/>
        </p:nvSpPr>
        <p:spPr bwMode="auto">
          <a:xfrm>
            <a:off x="473765" y="920687"/>
            <a:ext cx="246952" cy="5065776"/>
          </a:xfrm>
          <a:prstGeom prst="rect">
            <a:avLst/>
          </a:prstGeom>
          <a:solidFill>
            <a:srgbClr val="FF540A"/>
          </a:solidFill>
          <a:ln w="12700" cap="flat" cmpd="sng" algn="ctr">
            <a:noFill/>
            <a:prstDash val="solid"/>
            <a:round/>
            <a:headEnd type="none" w="med" len="med"/>
            <a:tailEnd type="none" w="med" len="med"/>
          </a:ln>
          <a:effectLst/>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dirty="0">
              <a:ln>
                <a:noFill/>
              </a:ln>
              <a:solidFill>
                <a:schemeClr val="bg1"/>
              </a:solidFill>
              <a:effectLst/>
              <a:latin typeface="Arial" charset="0"/>
            </a:endParaRPr>
          </a:p>
        </p:txBody>
      </p:sp>
    </p:spTree>
    <p:extLst>
      <p:ext uri="{BB962C8B-B14F-4D97-AF65-F5344CB8AC3E}">
        <p14:creationId xmlns:p14="http://schemas.microsoft.com/office/powerpoint/2010/main" val="2765831570"/>
      </p:ext>
    </p:extLst>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preserve="1" userDrawn="1">
  <p:cSld name="Quote B2_Lemon with photo">
    <p:spTree>
      <p:nvGrpSpPr>
        <p:cNvPr id="1" name=""/>
        <p:cNvGrpSpPr/>
        <p:nvPr/>
      </p:nvGrpSpPr>
      <p:grpSpPr>
        <a:xfrm>
          <a:off x="0" y="0"/>
          <a:ext cx="0" cy="0"/>
          <a:chOff x="0" y="0"/>
          <a:chExt cx="0" cy="0"/>
        </a:xfrm>
      </p:grpSpPr>
      <p:sp>
        <p:nvSpPr>
          <p:cNvPr id="7" name="Picture Placeholder 2">
            <a:extLst>
              <a:ext uri="{FF2B5EF4-FFF2-40B4-BE49-F238E27FC236}">
                <a16:creationId xmlns:a16="http://schemas.microsoft.com/office/drawing/2014/main" id="{B80F6528-EE68-E547-B691-7520BAE19AE6}"/>
              </a:ext>
            </a:extLst>
          </p:cNvPr>
          <p:cNvSpPr>
            <a:spLocks noGrp="1"/>
          </p:cNvSpPr>
          <p:nvPr>
            <p:ph type="pic" sz="quarter" idx="11"/>
          </p:nvPr>
        </p:nvSpPr>
        <p:spPr>
          <a:xfrm>
            <a:off x="7043912" y="1343025"/>
            <a:ext cx="4689182" cy="4298950"/>
          </a:xfrm>
        </p:spPr>
        <p:txBody>
          <a:bodyPr/>
          <a:lstStyle/>
          <a:p>
            <a:r>
              <a:rPr lang="en-US" dirty="0"/>
              <a:t>Click icon to add picture</a:t>
            </a:r>
          </a:p>
        </p:txBody>
      </p:sp>
      <p:sp>
        <p:nvSpPr>
          <p:cNvPr id="8" name="Text Placeholder 11">
            <a:extLst>
              <a:ext uri="{FF2B5EF4-FFF2-40B4-BE49-F238E27FC236}">
                <a16:creationId xmlns:a16="http://schemas.microsoft.com/office/drawing/2014/main" id="{88A909D5-54FC-434E-A562-A62EE938E1A0}"/>
              </a:ext>
            </a:extLst>
          </p:cNvPr>
          <p:cNvSpPr>
            <a:spLocks noGrp="1"/>
          </p:cNvSpPr>
          <p:nvPr>
            <p:ph type="body" sz="quarter" idx="12" hasCustomPrompt="1"/>
          </p:nvPr>
        </p:nvSpPr>
        <p:spPr>
          <a:xfrm>
            <a:off x="1092084" y="5469731"/>
            <a:ext cx="4962768" cy="344489"/>
          </a:xfrm>
        </p:spPr>
        <p:txBody>
          <a:bodyPr/>
          <a:lstStyle>
            <a:lvl1pPr marL="0" indent="0">
              <a:buNone/>
              <a:defRPr sz="1400">
                <a:solidFill>
                  <a:schemeClr val="tx1"/>
                </a:solidFill>
              </a:defRPr>
            </a:lvl1pPr>
          </a:lstStyle>
          <a:p>
            <a:pPr lvl="0"/>
            <a:r>
              <a:rPr lang="en-US" sz="1400" dirty="0"/>
              <a:t>Quote attribution placeholder</a:t>
            </a:r>
            <a:endParaRPr lang="en-US" dirty="0"/>
          </a:p>
        </p:txBody>
      </p:sp>
      <p:sp>
        <p:nvSpPr>
          <p:cNvPr id="9" name="Title 2"/>
          <p:cNvSpPr>
            <a:spLocks noGrp="1"/>
          </p:cNvSpPr>
          <p:nvPr>
            <p:ph type="title" hasCustomPrompt="1"/>
          </p:nvPr>
        </p:nvSpPr>
        <p:spPr>
          <a:xfrm>
            <a:off x="1092085" y="923926"/>
            <a:ext cx="4962768" cy="4545804"/>
          </a:xfrm>
        </p:spPr>
        <p:txBody>
          <a:bodyPr anchor="ctr" anchorCtr="0"/>
          <a:lstStyle>
            <a:lvl1pPr marL="228600" indent="-228600">
              <a:lnSpc>
                <a:spcPct val="100000"/>
              </a:lnSpc>
              <a:defRPr/>
            </a:lvl1pPr>
          </a:lstStyle>
          <a:p>
            <a:r>
              <a:rPr lang="en-US" dirty="0"/>
              <a:t>“Quote placeholder Lorem ipsum dolor sit </a:t>
            </a:r>
            <a:r>
              <a:rPr lang="en-US" dirty="0" err="1"/>
              <a:t>amet</a:t>
            </a:r>
            <a:r>
              <a:rPr lang="en-US" dirty="0"/>
              <a:t>, </a:t>
            </a:r>
            <a:r>
              <a:rPr lang="en-US" dirty="0" err="1"/>
              <a:t>conse</a:t>
            </a:r>
            <a:r>
              <a:rPr lang="en-US" dirty="0"/>
              <a:t> </a:t>
            </a:r>
            <a:r>
              <a:rPr lang="en-US" dirty="0" err="1"/>
              <a:t>ctet</a:t>
            </a:r>
            <a:r>
              <a:rPr lang="en-US" dirty="0"/>
              <a:t> ur </a:t>
            </a:r>
            <a:r>
              <a:rPr lang="en-US" dirty="0" err="1"/>
              <a:t>adipiscing</a:t>
            </a:r>
            <a:r>
              <a:rPr lang="en-US" dirty="0"/>
              <a:t> </a:t>
            </a:r>
            <a:r>
              <a:rPr lang="en-US" dirty="0" err="1"/>
              <a:t>elit</a:t>
            </a:r>
            <a:r>
              <a:rPr lang="en-US" dirty="0"/>
              <a:t>. </a:t>
            </a:r>
            <a:r>
              <a:rPr lang="en-US" dirty="0" err="1"/>
              <a:t>Mauris</a:t>
            </a:r>
            <a:r>
              <a:rPr lang="en-US" dirty="0"/>
              <a:t> </a:t>
            </a:r>
            <a:r>
              <a:rPr lang="en-US" dirty="0" err="1"/>
              <a:t>accum</a:t>
            </a:r>
            <a:r>
              <a:rPr lang="en-US" dirty="0"/>
              <a:t> san </a:t>
            </a:r>
            <a:r>
              <a:rPr lang="en-US" dirty="0" err="1"/>
              <a:t>urna</a:t>
            </a:r>
            <a:r>
              <a:rPr lang="en-US" dirty="0"/>
              <a:t>. </a:t>
            </a:r>
            <a:r>
              <a:rPr lang="en-US" dirty="0" err="1"/>
              <a:t>Sus</a:t>
            </a:r>
            <a:r>
              <a:rPr lang="en-US" dirty="0"/>
              <a:t> </a:t>
            </a:r>
            <a:r>
              <a:rPr lang="en-US" dirty="0" err="1"/>
              <a:t>pendisse</a:t>
            </a:r>
            <a:r>
              <a:rPr lang="en-US" dirty="0"/>
              <a:t> </a:t>
            </a:r>
            <a:r>
              <a:rPr lang="en-US" dirty="0" err="1"/>
              <a:t>sem</a:t>
            </a:r>
            <a:r>
              <a:rPr lang="en-US" dirty="0"/>
              <a:t> per semper </a:t>
            </a:r>
            <a:r>
              <a:rPr lang="en-US" dirty="0" err="1"/>
              <a:t>commodo</a:t>
            </a:r>
            <a:r>
              <a:rPr lang="en-US" dirty="0"/>
              <a:t>.”</a:t>
            </a:r>
          </a:p>
        </p:txBody>
      </p:sp>
      <p:sp>
        <p:nvSpPr>
          <p:cNvPr id="10" name="Rectangle 9"/>
          <p:cNvSpPr>
            <a:spLocks noChangeAspect="1"/>
          </p:cNvSpPr>
          <p:nvPr userDrawn="1"/>
        </p:nvSpPr>
        <p:spPr bwMode="invGray">
          <a:xfrm>
            <a:off x="6426219" y="920687"/>
            <a:ext cx="246952" cy="5065776"/>
          </a:xfrm>
          <a:prstGeom prst="rect">
            <a:avLst/>
          </a:prstGeom>
          <a:solidFill>
            <a:srgbClr val="FEC10D"/>
          </a:solidFill>
          <a:ln w="12700" cap="flat" cmpd="sng" algn="ctr">
            <a:noFill/>
            <a:prstDash val="solid"/>
            <a:round/>
            <a:headEnd type="none" w="med" len="med"/>
            <a:tailEnd type="none" w="med" len="med"/>
          </a:ln>
          <a:effectLst/>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dirty="0">
              <a:ln>
                <a:noFill/>
              </a:ln>
              <a:solidFill>
                <a:schemeClr val="bg1"/>
              </a:solidFill>
              <a:effectLst/>
              <a:latin typeface="Arial" charset="0"/>
            </a:endParaRPr>
          </a:p>
        </p:txBody>
      </p:sp>
      <p:sp>
        <p:nvSpPr>
          <p:cNvPr id="11" name="Rectangle 10"/>
          <p:cNvSpPr>
            <a:spLocks noChangeAspect="1"/>
          </p:cNvSpPr>
          <p:nvPr userDrawn="1"/>
        </p:nvSpPr>
        <p:spPr bwMode="invGray">
          <a:xfrm>
            <a:off x="473765" y="920687"/>
            <a:ext cx="246952" cy="5065776"/>
          </a:xfrm>
          <a:prstGeom prst="rect">
            <a:avLst/>
          </a:prstGeom>
          <a:solidFill>
            <a:srgbClr val="FEC10D"/>
          </a:solidFill>
          <a:ln w="12700" cap="flat" cmpd="sng" algn="ctr">
            <a:noFill/>
            <a:prstDash val="solid"/>
            <a:round/>
            <a:headEnd type="none" w="med" len="med"/>
            <a:tailEnd type="none" w="med" len="med"/>
          </a:ln>
          <a:effectLst/>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dirty="0">
              <a:ln>
                <a:noFill/>
              </a:ln>
              <a:solidFill>
                <a:schemeClr val="bg1"/>
              </a:solidFill>
              <a:effectLst/>
              <a:latin typeface="Arial" charset="0"/>
            </a:endParaRPr>
          </a:p>
        </p:txBody>
      </p:sp>
    </p:spTree>
    <p:extLst>
      <p:ext uri="{BB962C8B-B14F-4D97-AF65-F5344CB8AC3E}">
        <p14:creationId xmlns:p14="http://schemas.microsoft.com/office/powerpoint/2010/main" val="2059275469"/>
      </p:ext>
    </p:extLst>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preserve="1" userDrawn="1">
  <p:cSld name="Quote B2_Rose with photo">
    <p:spTree>
      <p:nvGrpSpPr>
        <p:cNvPr id="1" name=""/>
        <p:cNvGrpSpPr/>
        <p:nvPr/>
      </p:nvGrpSpPr>
      <p:grpSpPr>
        <a:xfrm>
          <a:off x="0" y="0"/>
          <a:ext cx="0" cy="0"/>
          <a:chOff x="0" y="0"/>
          <a:chExt cx="0" cy="0"/>
        </a:xfrm>
      </p:grpSpPr>
      <p:sp>
        <p:nvSpPr>
          <p:cNvPr id="7" name="Picture Placeholder 2">
            <a:extLst>
              <a:ext uri="{FF2B5EF4-FFF2-40B4-BE49-F238E27FC236}">
                <a16:creationId xmlns:a16="http://schemas.microsoft.com/office/drawing/2014/main" id="{B80F6528-EE68-E547-B691-7520BAE19AE6}"/>
              </a:ext>
            </a:extLst>
          </p:cNvPr>
          <p:cNvSpPr>
            <a:spLocks noGrp="1"/>
          </p:cNvSpPr>
          <p:nvPr>
            <p:ph type="pic" sz="quarter" idx="11"/>
          </p:nvPr>
        </p:nvSpPr>
        <p:spPr>
          <a:xfrm>
            <a:off x="7043912" y="1343025"/>
            <a:ext cx="4689182" cy="4298950"/>
          </a:xfrm>
        </p:spPr>
        <p:txBody>
          <a:bodyPr/>
          <a:lstStyle/>
          <a:p>
            <a:r>
              <a:rPr lang="en-US" dirty="0"/>
              <a:t>Click icon to add picture</a:t>
            </a:r>
          </a:p>
        </p:txBody>
      </p:sp>
      <p:sp>
        <p:nvSpPr>
          <p:cNvPr id="8" name="Text Placeholder 11">
            <a:extLst>
              <a:ext uri="{FF2B5EF4-FFF2-40B4-BE49-F238E27FC236}">
                <a16:creationId xmlns:a16="http://schemas.microsoft.com/office/drawing/2014/main" id="{88A909D5-54FC-434E-A562-A62EE938E1A0}"/>
              </a:ext>
            </a:extLst>
          </p:cNvPr>
          <p:cNvSpPr>
            <a:spLocks noGrp="1"/>
          </p:cNvSpPr>
          <p:nvPr>
            <p:ph type="body" sz="quarter" idx="12" hasCustomPrompt="1"/>
          </p:nvPr>
        </p:nvSpPr>
        <p:spPr>
          <a:xfrm>
            <a:off x="1092084" y="5469731"/>
            <a:ext cx="4962768" cy="344489"/>
          </a:xfrm>
        </p:spPr>
        <p:txBody>
          <a:bodyPr/>
          <a:lstStyle>
            <a:lvl1pPr marL="0" indent="0">
              <a:buNone/>
              <a:defRPr sz="1400">
                <a:solidFill>
                  <a:schemeClr val="tx1"/>
                </a:solidFill>
              </a:defRPr>
            </a:lvl1pPr>
          </a:lstStyle>
          <a:p>
            <a:pPr lvl="0"/>
            <a:r>
              <a:rPr lang="en-US" sz="1400" dirty="0"/>
              <a:t>Quote attribution placeholder</a:t>
            </a:r>
            <a:endParaRPr lang="en-US" dirty="0"/>
          </a:p>
        </p:txBody>
      </p:sp>
      <p:sp>
        <p:nvSpPr>
          <p:cNvPr id="9" name="Title 2"/>
          <p:cNvSpPr>
            <a:spLocks noGrp="1"/>
          </p:cNvSpPr>
          <p:nvPr>
            <p:ph type="title" hasCustomPrompt="1"/>
          </p:nvPr>
        </p:nvSpPr>
        <p:spPr>
          <a:xfrm>
            <a:off x="1092085" y="923926"/>
            <a:ext cx="4962768" cy="4545804"/>
          </a:xfrm>
        </p:spPr>
        <p:txBody>
          <a:bodyPr anchor="ctr" anchorCtr="0"/>
          <a:lstStyle>
            <a:lvl1pPr marL="228600" indent="-228600">
              <a:lnSpc>
                <a:spcPct val="100000"/>
              </a:lnSpc>
              <a:defRPr/>
            </a:lvl1pPr>
          </a:lstStyle>
          <a:p>
            <a:r>
              <a:rPr lang="en-US" dirty="0"/>
              <a:t>“Quote placeholder Lorem ipsum dolor sit </a:t>
            </a:r>
            <a:r>
              <a:rPr lang="en-US" dirty="0" err="1"/>
              <a:t>amet</a:t>
            </a:r>
            <a:r>
              <a:rPr lang="en-US" dirty="0"/>
              <a:t>, </a:t>
            </a:r>
            <a:r>
              <a:rPr lang="en-US" dirty="0" err="1"/>
              <a:t>conse</a:t>
            </a:r>
            <a:r>
              <a:rPr lang="en-US" dirty="0"/>
              <a:t> </a:t>
            </a:r>
            <a:r>
              <a:rPr lang="en-US" dirty="0" err="1"/>
              <a:t>ctet</a:t>
            </a:r>
            <a:r>
              <a:rPr lang="en-US" dirty="0"/>
              <a:t> ur </a:t>
            </a:r>
            <a:r>
              <a:rPr lang="en-US" dirty="0" err="1"/>
              <a:t>adipiscing</a:t>
            </a:r>
            <a:r>
              <a:rPr lang="en-US" dirty="0"/>
              <a:t> </a:t>
            </a:r>
            <a:r>
              <a:rPr lang="en-US" dirty="0" err="1"/>
              <a:t>elit</a:t>
            </a:r>
            <a:r>
              <a:rPr lang="en-US" dirty="0"/>
              <a:t>. </a:t>
            </a:r>
            <a:r>
              <a:rPr lang="en-US" dirty="0" err="1"/>
              <a:t>Mauris</a:t>
            </a:r>
            <a:r>
              <a:rPr lang="en-US" dirty="0"/>
              <a:t> </a:t>
            </a:r>
            <a:r>
              <a:rPr lang="en-US" dirty="0" err="1"/>
              <a:t>accum</a:t>
            </a:r>
            <a:r>
              <a:rPr lang="en-US" dirty="0"/>
              <a:t> san </a:t>
            </a:r>
            <a:r>
              <a:rPr lang="en-US" dirty="0" err="1"/>
              <a:t>urna</a:t>
            </a:r>
            <a:r>
              <a:rPr lang="en-US" dirty="0"/>
              <a:t>. </a:t>
            </a:r>
            <a:r>
              <a:rPr lang="en-US" dirty="0" err="1"/>
              <a:t>Sus</a:t>
            </a:r>
            <a:r>
              <a:rPr lang="en-US" dirty="0"/>
              <a:t> </a:t>
            </a:r>
            <a:r>
              <a:rPr lang="en-US" dirty="0" err="1"/>
              <a:t>pendisse</a:t>
            </a:r>
            <a:r>
              <a:rPr lang="en-US" dirty="0"/>
              <a:t> </a:t>
            </a:r>
            <a:r>
              <a:rPr lang="en-US" dirty="0" err="1"/>
              <a:t>sem</a:t>
            </a:r>
            <a:r>
              <a:rPr lang="en-US" dirty="0"/>
              <a:t> per semper </a:t>
            </a:r>
            <a:r>
              <a:rPr lang="en-US" dirty="0" err="1"/>
              <a:t>commodo</a:t>
            </a:r>
            <a:r>
              <a:rPr lang="en-US" dirty="0"/>
              <a:t>.”</a:t>
            </a:r>
          </a:p>
        </p:txBody>
      </p:sp>
      <p:sp>
        <p:nvSpPr>
          <p:cNvPr id="10" name="Rectangle 9"/>
          <p:cNvSpPr>
            <a:spLocks noChangeAspect="1"/>
          </p:cNvSpPr>
          <p:nvPr userDrawn="1"/>
        </p:nvSpPr>
        <p:spPr bwMode="ltGray">
          <a:xfrm>
            <a:off x="6426219" y="920687"/>
            <a:ext cx="246952" cy="5065776"/>
          </a:xfrm>
          <a:prstGeom prst="rect">
            <a:avLst/>
          </a:prstGeom>
          <a:solidFill>
            <a:srgbClr val="E81159"/>
          </a:solidFill>
          <a:ln w="12700" cap="flat" cmpd="sng" algn="ctr">
            <a:noFill/>
            <a:prstDash val="solid"/>
            <a:round/>
            <a:headEnd type="none" w="med" len="med"/>
            <a:tailEnd type="none" w="med" len="med"/>
          </a:ln>
          <a:effectLst/>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dirty="0">
              <a:ln>
                <a:noFill/>
              </a:ln>
              <a:solidFill>
                <a:schemeClr val="bg1"/>
              </a:solidFill>
              <a:effectLst/>
              <a:latin typeface="Arial" charset="0"/>
            </a:endParaRPr>
          </a:p>
        </p:txBody>
      </p:sp>
      <p:sp>
        <p:nvSpPr>
          <p:cNvPr id="11" name="Rectangle 10"/>
          <p:cNvSpPr>
            <a:spLocks noChangeAspect="1"/>
          </p:cNvSpPr>
          <p:nvPr userDrawn="1"/>
        </p:nvSpPr>
        <p:spPr bwMode="ltGray">
          <a:xfrm>
            <a:off x="473765" y="920687"/>
            <a:ext cx="246952" cy="5065776"/>
          </a:xfrm>
          <a:prstGeom prst="rect">
            <a:avLst/>
          </a:prstGeom>
          <a:solidFill>
            <a:srgbClr val="E81159"/>
          </a:solidFill>
          <a:ln w="12700" cap="flat" cmpd="sng" algn="ctr">
            <a:noFill/>
            <a:prstDash val="solid"/>
            <a:round/>
            <a:headEnd type="none" w="med" len="med"/>
            <a:tailEnd type="none" w="med" len="med"/>
          </a:ln>
          <a:effectLst/>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dirty="0">
              <a:ln>
                <a:noFill/>
              </a:ln>
              <a:solidFill>
                <a:schemeClr val="bg1"/>
              </a:solidFill>
              <a:effectLst/>
              <a:latin typeface="Arial" charset="0"/>
            </a:endParaRPr>
          </a:p>
        </p:txBody>
      </p:sp>
    </p:spTree>
    <p:extLst>
      <p:ext uri="{BB962C8B-B14F-4D97-AF65-F5344CB8AC3E}">
        <p14:creationId xmlns:p14="http://schemas.microsoft.com/office/powerpoint/2010/main" val="1838615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 preserve="1">
  <p:cSld name="Two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457201" y="1527174"/>
            <a:ext cx="5499100" cy="4460875"/>
          </a:xfrm>
        </p:spPr>
        <p:txBody>
          <a:bodyPr>
            <a:noAutofit/>
          </a:bodyPr>
          <a:lstStyle>
            <a:lvl1pPr>
              <a:defRPr sz="2000"/>
            </a:lvl1pPr>
            <a:lvl2pPr>
              <a:defRPr sz="2000"/>
            </a:lvl2pPr>
            <a:lvl3pPr>
              <a:defRPr sz="2000"/>
            </a:lvl3pPr>
            <a:lvl4pPr>
              <a:defRPr sz="2000"/>
            </a:lvl4pPr>
            <a:lvl5pPr>
              <a:defRPr sz="20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34113" y="1527174"/>
            <a:ext cx="5499100" cy="4460875"/>
          </a:xfrm>
        </p:spPr>
        <p:txBody>
          <a:bodyPr>
            <a:noAutofit/>
          </a:bodyPr>
          <a:lstStyle>
            <a:lvl1pPr>
              <a:defRPr sz="2000"/>
            </a:lvl1pPr>
            <a:lvl2pPr>
              <a:defRPr sz="2000"/>
            </a:lvl2pPr>
            <a:lvl3pPr>
              <a:defRPr sz="2000"/>
            </a:lvl3pPr>
            <a:lvl4pPr>
              <a:defRPr sz="2000"/>
            </a:lvl4pPr>
            <a:lvl5pPr>
              <a:defRPr sz="20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417773633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hree column">
    <p:spTree>
      <p:nvGrpSpPr>
        <p:cNvPr id="1" name=""/>
        <p:cNvGrpSpPr/>
        <p:nvPr/>
      </p:nvGrpSpPr>
      <p:grpSpPr>
        <a:xfrm>
          <a:off x="0" y="0"/>
          <a:ext cx="0" cy="0"/>
          <a:chOff x="0" y="0"/>
          <a:chExt cx="0" cy="0"/>
        </a:xfrm>
      </p:grpSpPr>
      <p:sp>
        <p:nvSpPr>
          <p:cNvPr id="6" name="Text Placeholder 11"/>
          <p:cNvSpPr>
            <a:spLocks noGrp="1"/>
          </p:cNvSpPr>
          <p:nvPr>
            <p:ph type="body" sz="quarter" idx="16"/>
          </p:nvPr>
        </p:nvSpPr>
        <p:spPr>
          <a:xfrm>
            <a:off x="4424193" y="1527175"/>
            <a:ext cx="3336925" cy="4460875"/>
          </a:xfrm>
        </p:spPr>
        <p:txBody>
          <a:bodyPr>
            <a:noAutofit/>
          </a:bodyPr>
          <a:lstStyle>
            <a:lvl1pPr marL="0" indent="0">
              <a:buNone/>
              <a:defRPr sz="2000" b="1"/>
            </a:lvl1pPr>
            <a:lvl2pPr marL="228600" indent="-228600">
              <a:buClr>
                <a:schemeClr val="tx2"/>
              </a:buClr>
              <a:buFont typeface="Wingdings" panose="05000000000000000000" pitchFamily="2" charset="2"/>
              <a:buChar char="§"/>
              <a:defRPr sz="2000"/>
            </a:lvl2pPr>
            <a:lvl3pPr marL="502920" indent="-228600">
              <a:buFont typeface="Arial" panose="020B0604020202020204" pitchFamily="34" charset="0"/>
              <a:buChar char="–"/>
              <a:defRPr sz="2000"/>
            </a:lvl3pPr>
            <a:lvl4pPr marL="731520" indent="-228600">
              <a:buFont typeface="Wingdings" panose="05000000000000000000" pitchFamily="2" charset="2"/>
              <a:buChar char="§"/>
              <a:defRPr sz="2000"/>
            </a:lvl4pPr>
            <a:lvl5pPr marL="1005840" indent="-228600">
              <a:buFont typeface="Arial" panose="020B0604020202020204" pitchFamily="34" charset="0"/>
              <a:buChar char="–"/>
              <a:defRPr sz="20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Text Placeholder 11"/>
          <p:cNvSpPr>
            <a:spLocks noGrp="1"/>
          </p:cNvSpPr>
          <p:nvPr>
            <p:ph type="body" sz="quarter" idx="17"/>
          </p:nvPr>
        </p:nvSpPr>
        <p:spPr>
          <a:xfrm>
            <a:off x="8391186" y="1527175"/>
            <a:ext cx="3336925" cy="4460875"/>
          </a:xfrm>
        </p:spPr>
        <p:txBody>
          <a:bodyPr>
            <a:noAutofit/>
          </a:bodyPr>
          <a:lstStyle>
            <a:lvl1pPr marL="0" indent="0">
              <a:buNone/>
              <a:defRPr sz="2000" b="1"/>
            </a:lvl1pPr>
            <a:lvl2pPr marL="228600" indent="-228600">
              <a:buClr>
                <a:schemeClr val="tx2"/>
              </a:buClr>
              <a:buFont typeface="Wingdings" panose="05000000000000000000" pitchFamily="2" charset="2"/>
              <a:buChar char="§"/>
              <a:defRPr sz="2000"/>
            </a:lvl2pPr>
            <a:lvl3pPr marL="502920" indent="-228600">
              <a:buFont typeface="Arial" panose="020B0604020202020204" pitchFamily="34" charset="0"/>
              <a:buChar char="–"/>
              <a:defRPr sz="2000"/>
            </a:lvl3pPr>
            <a:lvl4pPr marL="731520" indent="-228600">
              <a:buFont typeface="Wingdings" panose="05000000000000000000" pitchFamily="2" charset="2"/>
              <a:buChar char="§"/>
              <a:defRPr sz="2000"/>
            </a:lvl4pPr>
            <a:lvl5pPr marL="1005840" indent="-228600">
              <a:buFont typeface="Arial" panose="020B0604020202020204" pitchFamily="34" charset="0"/>
              <a:buChar char="–"/>
              <a:defRPr sz="20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 name="Title 1"/>
          <p:cNvSpPr>
            <a:spLocks noGrp="1"/>
          </p:cNvSpPr>
          <p:nvPr>
            <p:ph type="title"/>
          </p:nvPr>
        </p:nvSpPr>
        <p:spPr/>
        <p:txBody>
          <a:bodyPr/>
          <a:lstStyle/>
          <a:p>
            <a:r>
              <a:rPr lang="en-US"/>
              <a:t>Click to edit Master title style</a:t>
            </a:r>
            <a:endParaRPr lang="en-US" dirty="0"/>
          </a:p>
        </p:txBody>
      </p:sp>
      <p:sp>
        <p:nvSpPr>
          <p:cNvPr id="12" name="Text Placeholder 11"/>
          <p:cNvSpPr>
            <a:spLocks noGrp="1"/>
          </p:cNvSpPr>
          <p:nvPr>
            <p:ph type="body" sz="quarter" idx="13"/>
          </p:nvPr>
        </p:nvSpPr>
        <p:spPr>
          <a:xfrm>
            <a:off x="457200" y="1527175"/>
            <a:ext cx="3336925" cy="4460875"/>
          </a:xfrm>
        </p:spPr>
        <p:txBody>
          <a:bodyPr>
            <a:noAutofit/>
          </a:bodyPr>
          <a:lstStyle>
            <a:lvl1pPr marL="0" indent="0">
              <a:buNone/>
              <a:defRPr sz="2000" b="1"/>
            </a:lvl1pPr>
            <a:lvl2pPr marL="228600" indent="-228600">
              <a:buClr>
                <a:schemeClr val="tx2"/>
              </a:buClr>
              <a:buFont typeface="Wingdings" panose="05000000000000000000" pitchFamily="2" charset="2"/>
              <a:buChar char="§"/>
              <a:defRPr sz="2000"/>
            </a:lvl2pPr>
            <a:lvl3pPr marL="502920" indent="-228600">
              <a:buFont typeface="Arial" panose="020B0604020202020204" pitchFamily="34" charset="0"/>
              <a:buChar char="–"/>
              <a:defRPr sz="2000"/>
            </a:lvl3pPr>
            <a:lvl4pPr marL="731520" indent="-228600">
              <a:buFont typeface="Wingdings" panose="05000000000000000000" pitchFamily="2" charset="2"/>
              <a:buChar char="§"/>
              <a:defRPr sz="2000"/>
            </a:lvl4pPr>
            <a:lvl5pPr marL="1005840" indent="-228600">
              <a:buFont typeface="Arial" panose="020B0604020202020204" pitchFamily="34" charset="0"/>
              <a:buChar char="–"/>
              <a:defRPr sz="20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178046827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hree column shaded">
    <p:spTree>
      <p:nvGrpSpPr>
        <p:cNvPr id="1" name=""/>
        <p:cNvGrpSpPr/>
        <p:nvPr/>
      </p:nvGrpSpPr>
      <p:grpSpPr>
        <a:xfrm>
          <a:off x="0" y="0"/>
          <a:ext cx="0" cy="0"/>
          <a:chOff x="0" y="0"/>
          <a:chExt cx="0" cy="0"/>
        </a:xfrm>
      </p:grpSpPr>
      <p:sp>
        <p:nvSpPr>
          <p:cNvPr id="9" name="Text Placeholder 11"/>
          <p:cNvSpPr>
            <a:spLocks noGrp="1"/>
          </p:cNvSpPr>
          <p:nvPr>
            <p:ph type="body" sz="quarter" idx="19"/>
          </p:nvPr>
        </p:nvSpPr>
        <p:spPr>
          <a:xfrm>
            <a:off x="4424192" y="1527175"/>
            <a:ext cx="3336925" cy="4460875"/>
          </a:xfrm>
          <a:solidFill>
            <a:srgbClr val="F4F4F4"/>
          </a:solidFill>
        </p:spPr>
        <p:txBody>
          <a:bodyPr lIns="182880" tIns="182880" rIns="91440" bIns="182880">
            <a:noAutofit/>
          </a:bodyPr>
          <a:lstStyle>
            <a:lvl1pPr marL="0" indent="0">
              <a:buNone/>
              <a:defRPr sz="2000" b="1"/>
            </a:lvl1pPr>
            <a:lvl2pPr marL="228600" indent="-228600">
              <a:buClr>
                <a:schemeClr val="tx2"/>
              </a:buClr>
              <a:buFont typeface="Wingdings" panose="05000000000000000000" pitchFamily="2" charset="2"/>
              <a:buChar char="§"/>
              <a:defRPr sz="2000"/>
            </a:lvl2pPr>
            <a:lvl3pPr marL="502920" indent="-228600">
              <a:buFont typeface="Arial" panose="020B0604020202020204" pitchFamily="34" charset="0"/>
              <a:buChar char="–"/>
              <a:defRPr sz="2000"/>
            </a:lvl3pPr>
            <a:lvl4pPr marL="731520" indent="-228600">
              <a:buFont typeface="Wingdings" panose="05000000000000000000" pitchFamily="2" charset="2"/>
              <a:buChar char="§"/>
              <a:defRPr sz="2000"/>
            </a:lvl4pPr>
            <a:lvl5pPr marL="1005840" indent="-228600">
              <a:buFont typeface="Arial" panose="020B0604020202020204" pitchFamily="34" charset="0"/>
              <a:buChar char="–"/>
              <a:defRPr sz="20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0" name="Text Placeholder 11"/>
          <p:cNvSpPr>
            <a:spLocks noGrp="1"/>
          </p:cNvSpPr>
          <p:nvPr>
            <p:ph type="body" sz="quarter" idx="20"/>
          </p:nvPr>
        </p:nvSpPr>
        <p:spPr>
          <a:xfrm>
            <a:off x="8391523" y="1527175"/>
            <a:ext cx="3336925" cy="4460875"/>
          </a:xfrm>
          <a:solidFill>
            <a:srgbClr val="F4F4F4"/>
          </a:solidFill>
        </p:spPr>
        <p:txBody>
          <a:bodyPr lIns="182880" tIns="182880" rIns="91440" bIns="182880">
            <a:noAutofit/>
          </a:bodyPr>
          <a:lstStyle>
            <a:lvl1pPr marL="0" indent="0">
              <a:buNone/>
              <a:defRPr sz="2000" b="1"/>
            </a:lvl1pPr>
            <a:lvl2pPr marL="228600" indent="-228600">
              <a:buClr>
                <a:schemeClr val="tx2"/>
              </a:buClr>
              <a:buFont typeface="Wingdings" panose="05000000000000000000" pitchFamily="2" charset="2"/>
              <a:buChar char="§"/>
              <a:defRPr sz="2000"/>
            </a:lvl2pPr>
            <a:lvl3pPr marL="502920" indent="-228600">
              <a:buFont typeface="Arial" panose="020B0604020202020204" pitchFamily="34" charset="0"/>
              <a:buChar char="–"/>
              <a:defRPr sz="2000"/>
            </a:lvl3pPr>
            <a:lvl4pPr marL="731520" indent="-228600">
              <a:buFont typeface="Wingdings" panose="05000000000000000000" pitchFamily="2" charset="2"/>
              <a:buChar char="§"/>
              <a:defRPr sz="2000"/>
            </a:lvl4pPr>
            <a:lvl5pPr marL="1005840" indent="-228600">
              <a:buFont typeface="Arial" panose="020B0604020202020204" pitchFamily="34" charset="0"/>
              <a:buChar char="–"/>
              <a:defRPr sz="20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Text Placeholder 11"/>
          <p:cNvSpPr>
            <a:spLocks noGrp="1"/>
          </p:cNvSpPr>
          <p:nvPr>
            <p:ph type="body" sz="quarter" idx="18"/>
          </p:nvPr>
        </p:nvSpPr>
        <p:spPr>
          <a:xfrm>
            <a:off x="457200" y="1527175"/>
            <a:ext cx="3336925" cy="4460875"/>
          </a:xfrm>
          <a:solidFill>
            <a:srgbClr val="F4F4F4"/>
          </a:solidFill>
        </p:spPr>
        <p:txBody>
          <a:bodyPr lIns="182880" tIns="182880" rIns="91440" bIns="182880">
            <a:noAutofit/>
          </a:bodyPr>
          <a:lstStyle>
            <a:lvl1pPr marL="0" indent="0">
              <a:buNone/>
              <a:defRPr sz="2000" b="1"/>
            </a:lvl1pPr>
            <a:lvl2pPr marL="228600" indent="-228600">
              <a:buClr>
                <a:schemeClr val="tx2"/>
              </a:buClr>
              <a:buFont typeface="Wingdings" panose="05000000000000000000" pitchFamily="2" charset="2"/>
              <a:buChar char="§"/>
              <a:defRPr sz="2000"/>
            </a:lvl2pPr>
            <a:lvl3pPr marL="502920" indent="-228600">
              <a:buFont typeface="Arial" panose="020B0604020202020204" pitchFamily="34" charset="0"/>
              <a:buChar char="–"/>
              <a:defRPr sz="2000"/>
            </a:lvl3pPr>
            <a:lvl4pPr marL="731520" indent="-228600">
              <a:buFont typeface="Wingdings" panose="05000000000000000000" pitchFamily="2" charset="2"/>
              <a:buChar char="§"/>
              <a:defRPr sz="2000"/>
            </a:lvl4pPr>
            <a:lvl5pPr marL="1005840" indent="-228600">
              <a:buFont typeface="Arial" panose="020B0604020202020204" pitchFamily="34" charset="0"/>
              <a:buChar char="–"/>
              <a:defRPr sz="20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 name="Title 1"/>
          <p:cNvSpPr>
            <a:spLocks noGrp="1"/>
          </p:cNvSpPr>
          <p:nvPr>
            <p:ph type="title"/>
          </p:nvPr>
        </p:nvSpPr>
        <p:spPr/>
        <p:txBody>
          <a:bodyPr/>
          <a:lstStyle/>
          <a:p>
            <a:r>
              <a:rPr lang="en-US"/>
              <a:t>Click to edit Master title style</a:t>
            </a:r>
            <a:endParaRPr lang="en-US" dirty="0"/>
          </a:p>
        </p:txBody>
      </p:sp>
    </p:spTree>
    <p:extLst>
      <p:ext uri="{BB962C8B-B14F-4D97-AF65-F5344CB8AC3E}">
        <p14:creationId xmlns:p14="http://schemas.microsoft.com/office/powerpoint/2010/main" val="197580990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5.xml"/><Relationship Id="rId13" Type="http://schemas.openxmlformats.org/officeDocument/2006/relationships/slideLayout" Target="../slideLayouts/slideLayout30.xml"/><Relationship Id="rId3" Type="http://schemas.openxmlformats.org/officeDocument/2006/relationships/slideLayout" Target="../slideLayouts/slideLayout20.xml"/><Relationship Id="rId7" Type="http://schemas.openxmlformats.org/officeDocument/2006/relationships/slideLayout" Target="../slideLayouts/slideLayout24.xml"/><Relationship Id="rId12" Type="http://schemas.openxmlformats.org/officeDocument/2006/relationships/slideLayout" Target="../slideLayouts/slideLayout29.xml"/><Relationship Id="rId2" Type="http://schemas.openxmlformats.org/officeDocument/2006/relationships/slideLayout" Target="../slideLayouts/slideLayout19.xml"/><Relationship Id="rId16" Type="http://schemas.openxmlformats.org/officeDocument/2006/relationships/image" Target="../media/image4.png"/><Relationship Id="rId1" Type="http://schemas.openxmlformats.org/officeDocument/2006/relationships/slideLayout" Target="../slideLayouts/slideLayout18.xml"/><Relationship Id="rId6" Type="http://schemas.openxmlformats.org/officeDocument/2006/relationships/slideLayout" Target="../slideLayouts/slideLayout23.xml"/><Relationship Id="rId11" Type="http://schemas.openxmlformats.org/officeDocument/2006/relationships/slideLayout" Target="../slideLayouts/slideLayout28.xml"/><Relationship Id="rId5" Type="http://schemas.openxmlformats.org/officeDocument/2006/relationships/slideLayout" Target="../slideLayouts/slideLayout22.xml"/><Relationship Id="rId15" Type="http://schemas.openxmlformats.org/officeDocument/2006/relationships/theme" Target="../theme/theme2.xml"/><Relationship Id="rId10" Type="http://schemas.openxmlformats.org/officeDocument/2006/relationships/slideLayout" Target="../slideLayouts/slideLayout27.xml"/><Relationship Id="rId4" Type="http://schemas.openxmlformats.org/officeDocument/2006/relationships/slideLayout" Target="../slideLayouts/slideLayout21.xml"/><Relationship Id="rId9" Type="http://schemas.openxmlformats.org/officeDocument/2006/relationships/slideLayout" Target="../slideLayouts/slideLayout26.xml"/><Relationship Id="rId14" Type="http://schemas.openxmlformats.org/officeDocument/2006/relationships/slideLayout" Target="../slideLayouts/slideLayout31.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9.xml"/><Relationship Id="rId13" Type="http://schemas.openxmlformats.org/officeDocument/2006/relationships/slideLayout" Target="../slideLayouts/slideLayout44.xml"/><Relationship Id="rId18" Type="http://schemas.openxmlformats.org/officeDocument/2006/relationships/image" Target="../media/image1.png"/><Relationship Id="rId3" Type="http://schemas.openxmlformats.org/officeDocument/2006/relationships/slideLayout" Target="../slideLayouts/slideLayout34.xml"/><Relationship Id="rId7" Type="http://schemas.openxmlformats.org/officeDocument/2006/relationships/slideLayout" Target="../slideLayouts/slideLayout38.xml"/><Relationship Id="rId12" Type="http://schemas.openxmlformats.org/officeDocument/2006/relationships/slideLayout" Target="../slideLayouts/slideLayout43.xml"/><Relationship Id="rId17" Type="http://schemas.openxmlformats.org/officeDocument/2006/relationships/theme" Target="../theme/theme3.xml"/><Relationship Id="rId2" Type="http://schemas.openxmlformats.org/officeDocument/2006/relationships/slideLayout" Target="../slideLayouts/slideLayout33.xml"/><Relationship Id="rId16" Type="http://schemas.openxmlformats.org/officeDocument/2006/relationships/slideLayout" Target="../slideLayouts/slideLayout47.xml"/><Relationship Id="rId1" Type="http://schemas.openxmlformats.org/officeDocument/2006/relationships/slideLayout" Target="../slideLayouts/slideLayout32.xml"/><Relationship Id="rId6" Type="http://schemas.openxmlformats.org/officeDocument/2006/relationships/slideLayout" Target="../slideLayouts/slideLayout37.xml"/><Relationship Id="rId11" Type="http://schemas.openxmlformats.org/officeDocument/2006/relationships/slideLayout" Target="../slideLayouts/slideLayout42.xml"/><Relationship Id="rId5" Type="http://schemas.openxmlformats.org/officeDocument/2006/relationships/slideLayout" Target="../slideLayouts/slideLayout36.xml"/><Relationship Id="rId15" Type="http://schemas.openxmlformats.org/officeDocument/2006/relationships/slideLayout" Target="../slideLayouts/slideLayout46.xml"/><Relationship Id="rId10" Type="http://schemas.openxmlformats.org/officeDocument/2006/relationships/slideLayout" Target="../slideLayouts/slideLayout41.xml"/><Relationship Id="rId4" Type="http://schemas.openxmlformats.org/officeDocument/2006/relationships/slideLayout" Target="../slideLayouts/slideLayout35.xml"/><Relationship Id="rId9" Type="http://schemas.openxmlformats.org/officeDocument/2006/relationships/slideLayout" Target="../slideLayouts/slideLayout40.xml"/><Relationship Id="rId14" Type="http://schemas.openxmlformats.org/officeDocument/2006/relationships/slideLayout" Target="../slideLayouts/slideLayout45.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55.xml"/><Relationship Id="rId13" Type="http://schemas.openxmlformats.org/officeDocument/2006/relationships/slideLayout" Target="../slideLayouts/slideLayout60.xml"/><Relationship Id="rId18" Type="http://schemas.openxmlformats.org/officeDocument/2006/relationships/image" Target="../media/image1.png"/><Relationship Id="rId3" Type="http://schemas.openxmlformats.org/officeDocument/2006/relationships/slideLayout" Target="../slideLayouts/slideLayout50.xml"/><Relationship Id="rId7" Type="http://schemas.openxmlformats.org/officeDocument/2006/relationships/slideLayout" Target="../slideLayouts/slideLayout54.xml"/><Relationship Id="rId12" Type="http://schemas.openxmlformats.org/officeDocument/2006/relationships/slideLayout" Target="../slideLayouts/slideLayout59.xml"/><Relationship Id="rId17" Type="http://schemas.openxmlformats.org/officeDocument/2006/relationships/theme" Target="../theme/theme4.xml"/><Relationship Id="rId2" Type="http://schemas.openxmlformats.org/officeDocument/2006/relationships/slideLayout" Target="../slideLayouts/slideLayout49.xml"/><Relationship Id="rId16" Type="http://schemas.openxmlformats.org/officeDocument/2006/relationships/slideLayout" Target="../slideLayouts/slideLayout63.xml"/><Relationship Id="rId1" Type="http://schemas.openxmlformats.org/officeDocument/2006/relationships/slideLayout" Target="../slideLayouts/slideLayout48.xml"/><Relationship Id="rId6" Type="http://schemas.openxmlformats.org/officeDocument/2006/relationships/slideLayout" Target="../slideLayouts/slideLayout53.xml"/><Relationship Id="rId11" Type="http://schemas.openxmlformats.org/officeDocument/2006/relationships/slideLayout" Target="../slideLayouts/slideLayout58.xml"/><Relationship Id="rId5" Type="http://schemas.openxmlformats.org/officeDocument/2006/relationships/slideLayout" Target="../slideLayouts/slideLayout52.xml"/><Relationship Id="rId15" Type="http://schemas.openxmlformats.org/officeDocument/2006/relationships/slideLayout" Target="../slideLayouts/slideLayout62.xml"/><Relationship Id="rId10" Type="http://schemas.openxmlformats.org/officeDocument/2006/relationships/slideLayout" Target="../slideLayouts/slideLayout57.xml"/><Relationship Id="rId4" Type="http://schemas.openxmlformats.org/officeDocument/2006/relationships/slideLayout" Target="../slideLayouts/slideLayout51.xml"/><Relationship Id="rId9" Type="http://schemas.openxmlformats.org/officeDocument/2006/relationships/slideLayout" Target="../slideLayouts/slideLayout56.xml"/><Relationship Id="rId14" Type="http://schemas.openxmlformats.org/officeDocument/2006/relationships/slideLayout" Target="../slideLayouts/slideLayout6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bwMode="auto">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366713"/>
            <a:ext cx="11276013" cy="443198"/>
          </a:xfrm>
          <a:prstGeom prst="rect">
            <a:avLst/>
          </a:prstGeom>
        </p:spPr>
        <p:txBody>
          <a:bodyPr vert="horz" wrap="square" lIns="0" tIns="0" rIns="0" bIns="0" rtlCol="0" anchor="t" anchorCtr="0">
            <a:noAutofit/>
          </a:bodyPr>
          <a:lstStyle/>
          <a:p>
            <a:r>
              <a:rPr lang="en-US"/>
              <a:t>Click to edit Master title style</a:t>
            </a:r>
            <a:endParaRPr lang="en-US" dirty="0"/>
          </a:p>
        </p:txBody>
      </p:sp>
      <p:sp>
        <p:nvSpPr>
          <p:cNvPr id="3" name="Text Placeholder 2"/>
          <p:cNvSpPr>
            <a:spLocks noGrp="1"/>
          </p:cNvSpPr>
          <p:nvPr>
            <p:ph type="body" idx="1"/>
          </p:nvPr>
        </p:nvSpPr>
        <p:spPr>
          <a:xfrm>
            <a:off x="457200" y="1527175"/>
            <a:ext cx="11276013" cy="4460873"/>
          </a:xfrm>
          <a:prstGeom prst="rect">
            <a:avLst/>
          </a:prstGeom>
        </p:spPr>
        <p:txBody>
          <a:bodyPr vert="horz" lIns="0" tIns="0" rIns="0" bIns="0" rtlCol="0">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pic>
        <p:nvPicPr>
          <p:cNvPr id="14" name="Gartner Logo"/>
          <p:cNvPicPr>
            <a:picLocks noChangeAspect="1"/>
          </p:cNvPicPr>
          <p:nvPr userDrawn="1"/>
        </p:nvPicPr>
        <p:blipFill>
          <a:blip r:embed="rId19" cstate="print">
            <a:extLst>
              <a:ext uri="{28A0092B-C50C-407E-A947-70E740481C1C}">
                <a14:useLocalDpi xmlns:a14="http://schemas.microsoft.com/office/drawing/2010/main"/>
              </a:ext>
            </a:extLst>
          </a:blip>
          <a:stretch>
            <a:fillRect/>
          </a:stretch>
        </p:blipFill>
        <p:spPr>
          <a:xfrm>
            <a:off x="10452994" y="6241458"/>
            <a:ext cx="1280218" cy="292850"/>
          </a:xfrm>
          <a:prstGeom prst="rect">
            <a:avLst/>
          </a:prstGeom>
        </p:spPr>
      </p:pic>
      <p:sp>
        <p:nvSpPr>
          <p:cNvPr id="15" name="Original Legal Copy" hidden="1"/>
          <p:cNvSpPr txBox="1"/>
          <p:nvPr userDrawn="1"/>
        </p:nvSpPr>
        <p:spPr>
          <a:xfrm>
            <a:off x="457201" y="6335373"/>
            <a:ext cx="7869114" cy="215444"/>
          </a:xfrm>
          <a:prstGeom prst="rect">
            <a:avLst/>
          </a:prstGeom>
          <a:noFill/>
        </p:spPr>
        <p:txBody>
          <a:bodyPr wrap="square" lIns="0" tIns="0" rIns="0" bIns="0" rtlCol="0" anchor="b" anchorCtr="0">
            <a:spAutoFit/>
          </a:bodyPr>
          <a:lstStyle/>
          <a:p>
            <a:pPr marL="228600" indent="-228600" algn="l">
              <a:tabLst>
                <a:tab pos="228600" algn="l"/>
              </a:tabLst>
            </a:pPr>
            <a:fld id="{1CE9EA8B-DBE7-492B-893F-AD13AC039ED7}" type="slidenum">
              <a:rPr lang="en-US" sz="700" smtClean="0">
                <a:solidFill>
                  <a:srgbClr val="6E7878"/>
                </a:solidFill>
              </a:rPr>
              <a:pPr marL="228600" indent="-228600" algn="l">
                <a:tabLst>
                  <a:tab pos="228600" algn="l"/>
                </a:tabLst>
              </a:pPr>
              <a:t>‹#›</a:t>
            </a:fld>
            <a:r>
              <a:rPr lang="en-US" sz="700" dirty="0">
                <a:solidFill>
                  <a:srgbClr val="6E7878"/>
                </a:solidFill>
              </a:rPr>
              <a:t>	© 2018 Gartner, Inc. and/or its affiliates. All rights reserved. Gartner is a registered trademark of Gartner, Inc. and its affiliates. Version 8.2  Last updated 29 June 2018</a:t>
            </a:r>
          </a:p>
          <a:p>
            <a:pPr algn="l">
              <a:tabLst>
                <a:tab pos="228600" algn="l"/>
              </a:tabLst>
            </a:pPr>
            <a:r>
              <a:rPr lang="en-US" sz="700" dirty="0">
                <a:solidFill>
                  <a:srgbClr val="6E7878"/>
                </a:solidFill>
              </a:rPr>
              <a:t>	</a:t>
            </a:r>
            <a:r>
              <a:rPr lang="en-US" sz="700" b="1" dirty="0">
                <a:solidFill>
                  <a:srgbClr val="6E7878"/>
                </a:solidFill>
              </a:rPr>
              <a:t>INTERNAL — FOR INTERNAL USE ONLY</a:t>
            </a:r>
          </a:p>
        </p:txBody>
      </p:sp>
      <p:sp>
        <p:nvSpPr>
          <p:cNvPr id="10" name="TextBox 9"/>
          <p:cNvSpPr txBox="1"/>
          <p:nvPr userDrawn="1"/>
        </p:nvSpPr>
        <p:spPr>
          <a:xfrm>
            <a:off x="457201" y="6439286"/>
            <a:ext cx="7306732" cy="107722"/>
          </a:xfrm>
          <a:prstGeom prst="rect">
            <a:avLst/>
          </a:prstGeom>
          <a:noFill/>
        </p:spPr>
        <p:txBody>
          <a:bodyPr wrap="square" lIns="0" tIns="0" rIns="0" bIns="0" rtlCol="0" anchor="b" anchorCtr="0">
            <a:spAutoFit/>
          </a:bodyPr>
          <a:lstStyle/>
          <a:p>
            <a:pPr marL="228600" marR="0" lvl="0" indent="-228600" algn="l" defTabSz="914400" rtl="0" eaLnBrk="1" fontAlgn="auto" latinLnBrk="0" hangingPunct="1">
              <a:lnSpc>
                <a:spcPct val="100000"/>
              </a:lnSpc>
              <a:spcBef>
                <a:spcPts val="0"/>
              </a:spcBef>
              <a:spcAft>
                <a:spcPts val="0"/>
              </a:spcAft>
              <a:buClrTx/>
              <a:buSzTx/>
              <a:buFontTx/>
              <a:buNone/>
              <a:tabLst>
                <a:tab pos="228600" algn="l"/>
              </a:tabLst>
              <a:defRPr/>
            </a:pPr>
            <a:fld id="{1CE9EA8B-DBE7-492B-893F-AD13AC039ED7}" type="slidenum">
              <a:rPr lang="en-US" sz="700" smtClean="0">
                <a:solidFill>
                  <a:srgbClr val="979D9D"/>
                </a:solidFill>
              </a:rPr>
              <a:pPr marL="228600" marR="0" lvl="0" indent="-228600" algn="l" defTabSz="914400" rtl="0" eaLnBrk="1" fontAlgn="auto" latinLnBrk="0" hangingPunct="1">
                <a:lnSpc>
                  <a:spcPct val="100000"/>
                </a:lnSpc>
                <a:spcBef>
                  <a:spcPts val="0"/>
                </a:spcBef>
                <a:spcAft>
                  <a:spcPts val="0"/>
                </a:spcAft>
                <a:buClrTx/>
                <a:buSzTx/>
                <a:buFontTx/>
                <a:buNone/>
                <a:tabLst>
                  <a:tab pos="228600" algn="l"/>
                </a:tabLst>
                <a:defRPr/>
              </a:pPr>
              <a:t>‹#›</a:t>
            </a:fld>
            <a:r>
              <a:rPr lang="en-US" sz="700" dirty="0">
                <a:solidFill>
                  <a:srgbClr val="979D9D"/>
                </a:solidFill>
              </a:rPr>
              <a:t>	© 2018 Gartner, Inc. and/or its affiliates. All rights reserved. Gartner is a registered trademark of Gartner, Inc. and its affiliates.</a:t>
            </a:r>
          </a:p>
        </p:txBody>
      </p:sp>
      <p:sp>
        <p:nvSpPr>
          <p:cNvPr id="8" name="TextBox 7"/>
          <p:cNvSpPr txBox="1"/>
          <p:nvPr userDrawn="1"/>
        </p:nvSpPr>
        <p:spPr>
          <a:xfrm>
            <a:off x="692741" y="6297997"/>
            <a:ext cx="2314812" cy="107722"/>
          </a:xfrm>
          <a:prstGeom prst="rect">
            <a:avLst/>
          </a:prstGeom>
          <a:noFill/>
        </p:spPr>
        <p:txBody>
          <a:bodyPr wrap="square" lIns="0" tIns="0" rIns="0" bIns="0" rtlCol="0" anchor="b" anchorCtr="0">
            <a:spAutoFit/>
          </a:bodyPr>
          <a:lstStyle/>
          <a:p>
            <a:pPr marL="228600" marR="0" lvl="0" indent="-228600" algn="l" defTabSz="914400" rtl="0" eaLnBrk="1" fontAlgn="auto" latinLnBrk="0" hangingPunct="1">
              <a:lnSpc>
                <a:spcPct val="100000"/>
              </a:lnSpc>
              <a:spcBef>
                <a:spcPts val="0"/>
              </a:spcBef>
              <a:spcAft>
                <a:spcPts val="0"/>
              </a:spcAft>
              <a:buClrTx/>
              <a:buSzTx/>
              <a:buFontTx/>
              <a:buNone/>
              <a:tabLst>
                <a:tab pos="228600" algn="l"/>
              </a:tabLst>
              <a:defRPr/>
            </a:pPr>
            <a:r>
              <a:rPr lang="en-US" sz="700" b="1" kern="1200" dirty="0">
                <a:solidFill>
                  <a:srgbClr val="979D9D"/>
                </a:solidFill>
                <a:latin typeface="+mn-lt"/>
                <a:ea typeface="+mn-ea"/>
                <a:cs typeface="+mn-cs"/>
              </a:rPr>
              <a:t>INTERNAL or RESTRICTED</a:t>
            </a:r>
          </a:p>
        </p:txBody>
      </p:sp>
    </p:spTree>
    <p:extLst>
      <p:ext uri="{BB962C8B-B14F-4D97-AF65-F5344CB8AC3E}">
        <p14:creationId xmlns:p14="http://schemas.microsoft.com/office/powerpoint/2010/main" val="3362298311"/>
      </p:ext>
    </p:extLst>
  </p:cSld>
  <p:clrMap bg1="lt1" tx1="dk1" bg2="lt2" tx2="dk2" accent1="accent1" accent2="accent2" accent3="accent3" accent4="accent4" accent5="accent5" accent6="accent6" hlink="hlink" folHlink="folHlink"/>
  <p:sldLayoutIdLst>
    <p:sldLayoutId id="2147483745" r:id="rId1"/>
    <p:sldLayoutId id="2147483786" r:id="rId2"/>
    <p:sldLayoutId id="2147483751" r:id="rId3"/>
    <p:sldLayoutId id="2147483750" r:id="rId4"/>
    <p:sldLayoutId id="2147483746" r:id="rId5"/>
    <p:sldLayoutId id="2147483759" r:id="rId6"/>
    <p:sldLayoutId id="2147483748" r:id="rId7"/>
    <p:sldLayoutId id="2147483761" r:id="rId8"/>
    <p:sldLayoutId id="2147483762" r:id="rId9"/>
    <p:sldLayoutId id="2147483763" r:id="rId10"/>
    <p:sldLayoutId id="2147483764" r:id="rId11"/>
    <p:sldLayoutId id="2147483788" r:id="rId12"/>
    <p:sldLayoutId id="2147483789" r:id="rId13"/>
    <p:sldLayoutId id="2147483790" r:id="rId14"/>
    <p:sldLayoutId id="2147483791" r:id="rId15"/>
    <p:sldLayoutId id="2147483792" r:id="rId16"/>
    <p:sldLayoutId id="2147483793" r:id="rId17"/>
  </p:sldLayoutIdLst>
  <p:hf sldNum="0" hdr="0" ftr="0" dt="0"/>
  <p:txStyles>
    <p:titleStyle>
      <a:lvl1pPr algn="l" defTabSz="914400" rtl="0" eaLnBrk="1" latinLnBrk="0" hangingPunct="1">
        <a:lnSpc>
          <a:spcPct val="90000"/>
        </a:lnSpc>
        <a:spcBef>
          <a:spcPct val="0"/>
        </a:spcBef>
        <a:spcAft>
          <a:spcPts val="1200"/>
        </a:spcAft>
        <a:buNone/>
        <a:defRPr sz="3200" kern="1200">
          <a:solidFill>
            <a:schemeClr val="tx2"/>
          </a:solidFill>
          <a:latin typeface="+mj-lt"/>
          <a:ea typeface="+mj-ea"/>
          <a:cs typeface="+mj-cs"/>
        </a:defRPr>
      </a:lvl1pPr>
    </p:titleStyle>
    <p:bodyStyle>
      <a:lvl1pPr marL="228600" indent="-228600" algn="l" defTabSz="914400" rtl="0" eaLnBrk="1" latinLnBrk="0" hangingPunct="1">
        <a:lnSpc>
          <a:spcPct val="100000"/>
        </a:lnSpc>
        <a:spcBef>
          <a:spcPts val="0"/>
        </a:spcBef>
        <a:spcAft>
          <a:spcPts val="1200"/>
        </a:spcAft>
        <a:buClr>
          <a:schemeClr val="tx2"/>
        </a:buClr>
        <a:buSzPct val="90000"/>
        <a:buFont typeface="Wingdings" panose="05000000000000000000" pitchFamily="2" charset="2"/>
        <a:buChar char="§"/>
        <a:defRPr sz="2400" kern="1200">
          <a:solidFill>
            <a:schemeClr val="tx1"/>
          </a:solidFill>
          <a:latin typeface="+mn-lt"/>
          <a:ea typeface="+mn-ea"/>
          <a:cs typeface="+mn-cs"/>
        </a:defRPr>
      </a:lvl1pPr>
      <a:lvl2pPr marL="548640" indent="-228600" algn="l" defTabSz="914400" rtl="0" eaLnBrk="1" latinLnBrk="0" hangingPunct="1">
        <a:lnSpc>
          <a:spcPct val="100000"/>
        </a:lnSpc>
        <a:spcBef>
          <a:spcPts val="0"/>
        </a:spcBef>
        <a:spcAft>
          <a:spcPts val="1200"/>
        </a:spcAft>
        <a:buSzPct val="90000"/>
        <a:buFont typeface="Arial" panose="020B0604020202020204" pitchFamily="34" charset="0"/>
        <a:buChar char="–"/>
        <a:defRPr sz="2400" kern="1200">
          <a:solidFill>
            <a:schemeClr val="tx1"/>
          </a:solidFill>
          <a:latin typeface="+mn-lt"/>
          <a:ea typeface="+mn-ea"/>
          <a:cs typeface="+mn-cs"/>
        </a:defRPr>
      </a:lvl2pPr>
      <a:lvl3pPr marL="777240" indent="-228600" algn="l" defTabSz="914400" rtl="0" eaLnBrk="1" latinLnBrk="0" hangingPunct="1">
        <a:lnSpc>
          <a:spcPct val="100000"/>
        </a:lnSpc>
        <a:spcBef>
          <a:spcPts val="0"/>
        </a:spcBef>
        <a:spcAft>
          <a:spcPts val="1200"/>
        </a:spcAft>
        <a:buSzPct val="90000"/>
        <a:buFont typeface="Wingdings" panose="05000000000000000000" pitchFamily="2" charset="2"/>
        <a:buChar char="§"/>
        <a:defRPr sz="2400" kern="1200">
          <a:solidFill>
            <a:schemeClr val="tx1"/>
          </a:solidFill>
          <a:latin typeface="+mn-lt"/>
          <a:ea typeface="+mn-ea"/>
          <a:cs typeface="+mn-cs"/>
        </a:defRPr>
      </a:lvl3pPr>
      <a:lvl4pPr marL="1051560" indent="-228600" algn="l" defTabSz="914400" rtl="0" eaLnBrk="1" latinLnBrk="0" hangingPunct="1">
        <a:lnSpc>
          <a:spcPct val="100000"/>
        </a:lnSpc>
        <a:spcBef>
          <a:spcPts val="0"/>
        </a:spcBef>
        <a:spcAft>
          <a:spcPts val="1200"/>
        </a:spcAft>
        <a:buSzPct val="90000"/>
        <a:buFont typeface="Arial" panose="020B0604020202020204" pitchFamily="34" charset="0"/>
        <a:buChar char="–"/>
        <a:defRPr sz="2400" kern="1200">
          <a:solidFill>
            <a:schemeClr val="tx1"/>
          </a:solidFill>
          <a:latin typeface="+mn-lt"/>
          <a:ea typeface="+mn-ea"/>
          <a:cs typeface="+mn-cs"/>
        </a:defRPr>
      </a:lvl4pPr>
      <a:lvl5pPr marL="1280160" indent="-228600" algn="l" defTabSz="914400" rtl="0" eaLnBrk="1" latinLnBrk="0" hangingPunct="1">
        <a:lnSpc>
          <a:spcPct val="100000"/>
        </a:lnSpc>
        <a:spcBef>
          <a:spcPts val="0"/>
        </a:spcBef>
        <a:spcAft>
          <a:spcPts val="1200"/>
        </a:spcAft>
        <a:buSzPct val="90000"/>
        <a:buFont typeface="Wingdings" panose="05000000000000000000" pitchFamily="2" charset="2"/>
        <a:buChar char="§"/>
        <a:defRPr sz="2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1" pos="3840" userDrawn="1">
          <p15:clr>
            <a:srgbClr val="A4A3A4"/>
          </p15:clr>
        </p15:guide>
        <p15:guide id="3" pos="288" userDrawn="1">
          <p15:clr>
            <a:srgbClr val="5ACBF0"/>
          </p15:clr>
        </p15:guide>
        <p15:guide id="4" orient="horz" pos="2160" userDrawn="1">
          <p15:clr>
            <a:srgbClr val="A4A3A4"/>
          </p15:clr>
        </p15:guide>
        <p15:guide id="5" orient="horz" pos="231" userDrawn="1">
          <p15:clr>
            <a:srgbClr val="5ACBF0"/>
          </p15:clr>
        </p15:guide>
        <p15:guide id="6" pos="7391" userDrawn="1">
          <p15:clr>
            <a:srgbClr val="5ACBF0"/>
          </p15:clr>
        </p15:guide>
        <p15:guide id="7" orient="horz" pos="3772" userDrawn="1">
          <p15:clr>
            <a:srgbClr val="FBAE40"/>
          </p15:clr>
        </p15:guide>
        <p15:guide id="9" orient="horz" pos="4110" userDrawn="1">
          <p15:clr>
            <a:srgbClr val="5ACBF0"/>
          </p15:clr>
        </p15:guide>
        <p15:guide id="10" orient="horz" pos="537" userDrawn="1">
          <p15:clr>
            <a:srgbClr val="FDE53C"/>
          </p15:clr>
        </p15:guide>
        <p15:guide id="11" orient="horz" pos="846" userDrawn="1">
          <p15:clr>
            <a:srgbClr val="FDE53C"/>
          </p15:clr>
        </p15:guide>
        <p15:guide id="12" orient="horz" pos="962" userDrawn="1">
          <p15:clr>
            <a:srgbClr val="5ACBF0"/>
          </p15:clr>
        </p15:guide>
        <p15:guide id="13" orient="horz" pos="4035" userDrawn="1">
          <p15:clr>
            <a:srgbClr val="5ACBF0"/>
          </p15:clr>
        </p15:guide>
        <p15:guide id="14" pos="3752" userDrawn="1">
          <p15:clr>
            <a:srgbClr val="5ACBF0"/>
          </p15:clr>
        </p15:guide>
        <p15:guide id="15" pos="3927" userDrawn="1">
          <p15:clr>
            <a:srgbClr val="5ACBF0"/>
          </p15:clr>
        </p15:guide>
        <p15:guide id="16" orient="horz" pos="3947" userDrawn="1">
          <p15:clr>
            <a:srgbClr val="5ACBF0"/>
          </p15:clr>
        </p15:guide>
        <p15:guide id="17" pos="2655" userDrawn="1">
          <p15:clr>
            <a:srgbClr val="A4A3A4"/>
          </p15:clr>
        </p15:guide>
        <p15:guide id="19" pos="5025" userDrawn="1">
          <p15:clr>
            <a:srgbClr val="A4A3A4"/>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366713"/>
            <a:ext cx="11276013" cy="443198"/>
          </a:xfrm>
          <a:prstGeom prst="rect">
            <a:avLst/>
          </a:prstGeom>
        </p:spPr>
        <p:txBody>
          <a:bodyPr vert="horz" wrap="square" lIns="0" tIns="0" rIns="0" bIns="0" rtlCol="0" anchor="t" anchorCtr="0">
            <a:noAutofit/>
          </a:bodyPr>
          <a:lstStyle/>
          <a:p>
            <a:r>
              <a:rPr lang="en-US" dirty="0"/>
              <a:t>Click to edit Master title style</a:t>
            </a:r>
          </a:p>
        </p:txBody>
      </p:sp>
      <p:sp>
        <p:nvSpPr>
          <p:cNvPr id="3" name="Text Placeholder 2"/>
          <p:cNvSpPr>
            <a:spLocks noGrp="1"/>
          </p:cNvSpPr>
          <p:nvPr>
            <p:ph type="body" idx="1"/>
          </p:nvPr>
        </p:nvSpPr>
        <p:spPr>
          <a:xfrm>
            <a:off x="457200" y="1527175"/>
            <a:ext cx="11276013" cy="4460873"/>
          </a:xfrm>
          <a:prstGeom prst="rect">
            <a:avLst/>
          </a:prstGeom>
        </p:spPr>
        <p:txBody>
          <a:bodyPr vert="horz" lIns="0" tIns="0" rIns="0" bIns="0" rtlCol="0">
            <a:no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14" name="Gartner Logo"/>
          <p:cNvPicPr>
            <a:picLocks noChangeAspect="1"/>
          </p:cNvPicPr>
          <p:nvPr userDrawn="1"/>
        </p:nvPicPr>
        <p:blipFill>
          <a:blip r:embed="rId16" cstate="print">
            <a:extLst>
              <a:ext uri="{28A0092B-C50C-407E-A947-70E740481C1C}">
                <a14:useLocalDpi xmlns:a14="http://schemas.microsoft.com/office/drawing/2010/main"/>
              </a:ext>
            </a:extLst>
          </a:blip>
          <a:stretch>
            <a:fillRect/>
          </a:stretch>
        </p:blipFill>
        <p:spPr bwMode="black">
          <a:xfrm>
            <a:off x="10452994" y="6241641"/>
            <a:ext cx="1280218" cy="292484"/>
          </a:xfrm>
          <a:prstGeom prst="rect">
            <a:avLst/>
          </a:prstGeom>
        </p:spPr>
      </p:pic>
      <p:sp>
        <p:nvSpPr>
          <p:cNvPr id="15" name="Original Legal Copy" hidden="1"/>
          <p:cNvSpPr txBox="1"/>
          <p:nvPr userDrawn="1"/>
        </p:nvSpPr>
        <p:spPr>
          <a:xfrm>
            <a:off x="457201" y="6335373"/>
            <a:ext cx="7869114" cy="215444"/>
          </a:xfrm>
          <a:prstGeom prst="rect">
            <a:avLst/>
          </a:prstGeom>
          <a:noFill/>
        </p:spPr>
        <p:txBody>
          <a:bodyPr wrap="square" lIns="0" tIns="0" rIns="0" bIns="0" rtlCol="0" anchor="b" anchorCtr="0">
            <a:spAutoFit/>
          </a:bodyPr>
          <a:lstStyle/>
          <a:p>
            <a:pPr marL="228600" indent="-228600" algn="l">
              <a:tabLst>
                <a:tab pos="228600" algn="l"/>
              </a:tabLst>
            </a:pPr>
            <a:fld id="{1CE9EA8B-DBE7-492B-893F-AD13AC039ED7}" type="slidenum">
              <a:rPr lang="en-US" sz="700" smtClean="0">
                <a:solidFill>
                  <a:srgbClr val="6E7878"/>
                </a:solidFill>
              </a:rPr>
              <a:pPr marL="228600" indent="-228600" algn="l">
                <a:tabLst>
                  <a:tab pos="228600" algn="l"/>
                </a:tabLst>
              </a:pPr>
              <a:t>‹#›</a:t>
            </a:fld>
            <a:r>
              <a:rPr lang="en-US" sz="700" dirty="0">
                <a:solidFill>
                  <a:srgbClr val="6E7878"/>
                </a:solidFill>
              </a:rPr>
              <a:t>	© 2018 Gartner, Inc. and/or its affiliates. All rights reserved. Gartner is a registered trademark of Gartner, Inc. and its affiliates. Version 8.2  Last updated 29 June 2018</a:t>
            </a:r>
          </a:p>
          <a:p>
            <a:pPr algn="l">
              <a:tabLst>
                <a:tab pos="228600" algn="l"/>
              </a:tabLst>
            </a:pPr>
            <a:r>
              <a:rPr lang="en-US" sz="700" dirty="0">
                <a:solidFill>
                  <a:srgbClr val="6E7878"/>
                </a:solidFill>
              </a:rPr>
              <a:t>	</a:t>
            </a:r>
            <a:r>
              <a:rPr lang="en-US" sz="700" b="1" dirty="0">
                <a:solidFill>
                  <a:srgbClr val="6E7878"/>
                </a:solidFill>
              </a:rPr>
              <a:t>INTERNAL — FOR INTERNAL USE ONLY</a:t>
            </a:r>
          </a:p>
        </p:txBody>
      </p:sp>
      <p:sp>
        <p:nvSpPr>
          <p:cNvPr id="10" name="TextBox 9"/>
          <p:cNvSpPr txBox="1"/>
          <p:nvPr userDrawn="1"/>
        </p:nvSpPr>
        <p:spPr>
          <a:xfrm>
            <a:off x="457201" y="6439286"/>
            <a:ext cx="7181849" cy="107722"/>
          </a:xfrm>
          <a:prstGeom prst="rect">
            <a:avLst/>
          </a:prstGeom>
          <a:noFill/>
        </p:spPr>
        <p:txBody>
          <a:bodyPr wrap="square" lIns="0" tIns="0" rIns="0" bIns="0" rtlCol="0" anchor="b" anchorCtr="0">
            <a:spAutoFit/>
          </a:bodyPr>
          <a:lstStyle/>
          <a:p>
            <a:pPr marL="228600" marR="0" lvl="0" indent="-228600" algn="l" defTabSz="914400" rtl="0" eaLnBrk="1" fontAlgn="auto" latinLnBrk="0" hangingPunct="1">
              <a:lnSpc>
                <a:spcPct val="100000"/>
              </a:lnSpc>
              <a:spcBef>
                <a:spcPts val="0"/>
              </a:spcBef>
              <a:spcAft>
                <a:spcPts val="0"/>
              </a:spcAft>
              <a:buClrTx/>
              <a:buSzTx/>
              <a:buFontTx/>
              <a:buNone/>
              <a:tabLst>
                <a:tab pos="228600" algn="l"/>
              </a:tabLst>
              <a:defRPr/>
            </a:pPr>
            <a:fld id="{1CE9EA8B-DBE7-492B-893F-AD13AC039ED7}" type="slidenum">
              <a:rPr lang="en-US" sz="700" b="0" kern="1200" smtClean="0">
                <a:solidFill>
                  <a:srgbClr val="979D9D"/>
                </a:solidFill>
                <a:latin typeface="+mn-lt"/>
                <a:ea typeface="+mn-ea"/>
                <a:cs typeface="+mn-cs"/>
              </a:rPr>
              <a:pPr marL="228600" marR="0" lvl="0" indent="-228600" algn="l" defTabSz="914400" rtl="0" eaLnBrk="1" fontAlgn="auto" latinLnBrk="0" hangingPunct="1">
                <a:lnSpc>
                  <a:spcPct val="100000"/>
                </a:lnSpc>
                <a:spcBef>
                  <a:spcPts val="0"/>
                </a:spcBef>
                <a:spcAft>
                  <a:spcPts val="0"/>
                </a:spcAft>
                <a:buClrTx/>
                <a:buSzTx/>
                <a:buFontTx/>
                <a:buNone/>
                <a:tabLst>
                  <a:tab pos="228600" algn="l"/>
                </a:tabLst>
                <a:defRPr/>
              </a:pPr>
              <a:t>‹#›</a:t>
            </a:fld>
            <a:r>
              <a:rPr lang="en-US" sz="700" b="0" kern="1200" dirty="0">
                <a:solidFill>
                  <a:srgbClr val="979D9D"/>
                </a:solidFill>
                <a:latin typeface="+mn-lt"/>
                <a:ea typeface="+mn-ea"/>
                <a:cs typeface="+mn-cs"/>
              </a:rPr>
              <a:t>	© 2018 Gartner, Inc. and/or its affiliates. All rights reserved. Gartner is a registered trademark of Gartner, Inc. and its affiliates.</a:t>
            </a:r>
          </a:p>
        </p:txBody>
      </p:sp>
      <p:sp>
        <p:nvSpPr>
          <p:cNvPr id="8" name="Footnote Notice" hidden="1"/>
          <p:cNvSpPr/>
          <p:nvPr userDrawn="1"/>
        </p:nvSpPr>
        <p:spPr>
          <a:xfrm>
            <a:off x="2940424" y="5279208"/>
            <a:ext cx="6311152" cy="1015663"/>
          </a:xfrm>
          <a:prstGeom prst="rect">
            <a:avLst/>
          </a:prstGeom>
          <a:solidFill>
            <a:srgbClr val="FF0000"/>
          </a:solidFill>
          <a:ln w="12700">
            <a:solidFill>
              <a:srgbClr val="FF0000"/>
            </a:solidFill>
          </a:ln>
        </p:spPr>
        <p:txBody>
          <a:bodyPr wrap="square">
            <a:spAutoFit/>
          </a:bodyPr>
          <a:lstStyle/>
          <a:p>
            <a:pPr marL="0" marR="0" indent="0" algn="l">
              <a:lnSpc>
                <a:spcPts val="1200"/>
              </a:lnSpc>
              <a:spcBef>
                <a:spcPts val="0"/>
              </a:spcBef>
              <a:spcAft>
                <a:spcPts val="0"/>
              </a:spcAft>
            </a:pPr>
            <a:r>
              <a:rPr lang="en-US" sz="1200" b="1" dirty="0">
                <a:solidFill>
                  <a:schemeClr val="tx1"/>
                </a:solidFill>
                <a:effectLst/>
                <a:latin typeface="+mn-lt"/>
                <a:ea typeface="Calibri" panose="020F0502020204030204" pitchFamily="34" charset="0"/>
              </a:rPr>
              <a:t>READ AND THEN DELETE THIS BOX</a:t>
            </a:r>
            <a:r>
              <a:rPr lang="en-US" sz="1200" b="1" baseline="0" dirty="0">
                <a:solidFill>
                  <a:schemeClr val="tx1"/>
                </a:solidFill>
                <a:effectLst/>
                <a:latin typeface="+mn-lt"/>
                <a:ea typeface="Calibri" panose="020F0502020204030204" pitchFamily="34" charset="0"/>
              </a:rPr>
              <a:t> | Go tot the VIEW tab, select “Slide Master”</a:t>
            </a:r>
            <a:endParaRPr lang="en-US" sz="1200" b="1" dirty="0">
              <a:solidFill>
                <a:schemeClr val="tx1"/>
              </a:solidFill>
              <a:effectLst/>
              <a:latin typeface="+mn-lt"/>
              <a:ea typeface="Calibri" panose="020F0502020204030204" pitchFamily="34" charset="0"/>
            </a:endParaRPr>
          </a:p>
          <a:p>
            <a:pPr marL="0" marR="0" indent="0" algn="l">
              <a:lnSpc>
                <a:spcPts val="1200"/>
              </a:lnSpc>
              <a:spcBef>
                <a:spcPts val="0"/>
              </a:spcBef>
              <a:spcAft>
                <a:spcPts val="0"/>
              </a:spcAft>
            </a:pPr>
            <a:r>
              <a:rPr lang="en-US" sz="1200" b="0" dirty="0">
                <a:solidFill>
                  <a:schemeClr val="tx1"/>
                </a:solidFill>
                <a:effectLst/>
                <a:latin typeface="+mn-lt"/>
                <a:ea typeface="Calibri" panose="020F0502020204030204" pitchFamily="34" charset="0"/>
              </a:rPr>
              <a:t>To comply with the Information Classification Policy, all employees must modify the footer information for all documents containing Confidential, Restricted or Public Information. Click in the Footer and enter the version, the date the file was last modified, and the appropriate classification—INTERNAL or RESTRICTED. For presentations containing only Public Information, delete everything below the copyright line.</a:t>
            </a:r>
          </a:p>
        </p:txBody>
      </p:sp>
      <p:sp>
        <p:nvSpPr>
          <p:cNvPr id="11" name="TextBox 10"/>
          <p:cNvSpPr txBox="1"/>
          <p:nvPr userDrawn="1"/>
        </p:nvSpPr>
        <p:spPr>
          <a:xfrm>
            <a:off x="692741" y="6297997"/>
            <a:ext cx="2314812" cy="107722"/>
          </a:xfrm>
          <a:prstGeom prst="rect">
            <a:avLst/>
          </a:prstGeom>
          <a:noFill/>
        </p:spPr>
        <p:txBody>
          <a:bodyPr wrap="square" lIns="0" tIns="0" rIns="0" bIns="0" rtlCol="0" anchor="b" anchorCtr="0">
            <a:spAutoFit/>
          </a:bodyPr>
          <a:lstStyle/>
          <a:p>
            <a:pPr marL="228600" marR="0" lvl="0" indent="-228600" algn="l" defTabSz="914400" rtl="0" eaLnBrk="1" fontAlgn="auto" latinLnBrk="0" hangingPunct="1">
              <a:lnSpc>
                <a:spcPct val="100000"/>
              </a:lnSpc>
              <a:spcBef>
                <a:spcPts val="0"/>
              </a:spcBef>
              <a:spcAft>
                <a:spcPts val="0"/>
              </a:spcAft>
              <a:buClrTx/>
              <a:buSzTx/>
              <a:buFontTx/>
              <a:buNone/>
              <a:tabLst>
                <a:tab pos="228600" algn="l"/>
              </a:tabLst>
              <a:defRPr/>
            </a:pPr>
            <a:r>
              <a:rPr lang="en-US" sz="700" b="1" kern="1200" dirty="0">
                <a:solidFill>
                  <a:srgbClr val="979D9D"/>
                </a:solidFill>
                <a:latin typeface="+mn-lt"/>
                <a:ea typeface="+mn-ea"/>
                <a:cs typeface="+mn-cs"/>
              </a:rPr>
              <a:t>INTERNAL or RESTRICTED</a:t>
            </a:r>
          </a:p>
        </p:txBody>
      </p:sp>
    </p:spTree>
    <p:extLst>
      <p:ext uri="{BB962C8B-B14F-4D97-AF65-F5344CB8AC3E}">
        <p14:creationId xmlns:p14="http://schemas.microsoft.com/office/powerpoint/2010/main" val="2025644939"/>
      </p:ext>
    </p:extLst>
  </p:cSld>
  <p:clrMap bg1="dk1" tx1="lt1" bg2="dk2" tx2="lt2" accent1="accent1" accent2="accent2" accent3="accent3" accent4="accent4" accent5="accent5" accent6="accent6" hlink="hlink" folHlink="folHlink"/>
  <p:sldLayoutIdLst>
    <p:sldLayoutId id="2147483799" r:id="rId1"/>
    <p:sldLayoutId id="2147483800" r:id="rId2"/>
    <p:sldLayoutId id="2147483801" r:id="rId3"/>
    <p:sldLayoutId id="2147483803" r:id="rId4"/>
    <p:sldLayoutId id="2147483802" r:id="rId5"/>
    <p:sldLayoutId id="2147483804" r:id="rId6"/>
    <p:sldLayoutId id="2147483805" r:id="rId7"/>
    <p:sldLayoutId id="2147483806" r:id="rId8"/>
    <p:sldLayoutId id="2147483807" r:id="rId9"/>
    <p:sldLayoutId id="2147483809" r:id="rId10"/>
    <p:sldLayoutId id="2147483810" r:id="rId11"/>
    <p:sldLayoutId id="2147483811" r:id="rId12"/>
    <p:sldLayoutId id="2147483812" r:id="rId13"/>
    <p:sldLayoutId id="2147483813" r:id="rId14"/>
  </p:sldLayoutIdLst>
  <p:hf sldNum="0" hdr="0" ftr="0" dt="0"/>
  <p:txStyles>
    <p:titleStyle>
      <a:lvl1pPr algn="l" defTabSz="914400" rtl="0" eaLnBrk="1" latinLnBrk="0" hangingPunct="1">
        <a:lnSpc>
          <a:spcPct val="90000"/>
        </a:lnSpc>
        <a:spcBef>
          <a:spcPct val="0"/>
        </a:spcBef>
        <a:spcAft>
          <a:spcPts val="1200"/>
        </a:spcAft>
        <a:buNone/>
        <a:defRPr sz="3200" kern="1200">
          <a:solidFill>
            <a:schemeClr val="tx2"/>
          </a:solidFill>
          <a:latin typeface="+mj-lt"/>
          <a:ea typeface="+mj-ea"/>
          <a:cs typeface="+mj-cs"/>
        </a:defRPr>
      </a:lvl1pPr>
    </p:titleStyle>
    <p:bodyStyle>
      <a:lvl1pPr marL="228600" indent="-228600" algn="l" defTabSz="914400" rtl="0" eaLnBrk="1" latinLnBrk="0" hangingPunct="1">
        <a:lnSpc>
          <a:spcPct val="100000"/>
        </a:lnSpc>
        <a:spcBef>
          <a:spcPts val="0"/>
        </a:spcBef>
        <a:spcAft>
          <a:spcPts val="1200"/>
        </a:spcAft>
        <a:buClr>
          <a:schemeClr val="tx2"/>
        </a:buClr>
        <a:buSzPct val="90000"/>
        <a:buFont typeface="Wingdings" panose="05000000000000000000" pitchFamily="2" charset="2"/>
        <a:buChar char="§"/>
        <a:defRPr sz="2400" kern="1200">
          <a:solidFill>
            <a:schemeClr val="tx1"/>
          </a:solidFill>
          <a:latin typeface="+mn-lt"/>
          <a:ea typeface="+mn-ea"/>
          <a:cs typeface="+mn-cs"/>
        </a:defRPr>
      </a:lvl1pPr>
      <a:lvl2pPr marL="548640" indent="-228600" algn="l" defTabSz="914400" rtl="0" eaLnBrk="1" latinLnBrk="0" hangingPunct="1">
        <a:lnSpc>
          <a:spcPct val="100000"/>
        </a:lnSpc>
        <a:spcBef>
          <a:spcPts val="0"/>
        </a:spcBef>
        <a:spcAft>
          <a:spcPts val="1200"/>
        </a:spcAft>
        <a:buSzPct val="90000"/>
        <a:buFont typeface="Arial" panose="020B0604020202020204" pitchFamily="34" charset="0"/>
        <a:buChar char="–"/>
        <a:defRPr sz="2400" kern="1200">
          <a:solidFill>
            <a:schemeClr val="tx1"/>
          </a:solidFill>
          <a:latin typeface="+mn-lt"/>
          <a:ea typeface="+mn-ea"/>
          <a:cs typeface="+mn-cs"/>
        </a:defRPr>
      </a:lvl2pPr>
      <a:lvl3pPr marL="777240" indent="-228600" algn="l" defTabSz="914400" rtl="0" eaLnBrk="1" latinLnBrk="0" hangingPunct="1">
        <a:lnSpc>
          <a:spcPct val="100000"/>
        </a:lnSpc>
        <a:spcBef>
          <a:spcPts val="0"/>
        </a:spcBef>
        <a:spcAft>
          <a:spcPts val="1200"/>
        </a:spcAft>
        <a:buSzPct val="90000"/>
        <a:buFont typeface="Wingdings" panose="05000000000000000000" pitchFamily="2" charset="2"/>
        <a:buChar char="§"/>
        <a:defRPr sz="2400" kern="1200">
          <a:solidFill>
            <a:schemeClr val="tx1"/>
          </a:solidFill>
          <a:latin typeface="+mn-lt"/>
          <a:ea typeface="+mn-ea"/>
          <a:cs typeface="+mn-cs"/>
        </a:defRPr>
      </a:lvl3pPr>
      <a:lvl4pPr marL="1051560" indent="-228600" algn="l" defTabSz="914400" rtl="0" eaLnBrk="1" latinLnBrk="0" hangingPunct="1">
        <a:lnSpc>
          <a:spcPct val="100000"/>
        </a:lnSpc>
        <a:spcBef>
          <a:spcPts val="0"/>
        </a:spcBef>
        <a:spcAft>
          <a:spcPts val="1200"/>
        </a:spcAft>
        <a:buSzPct val="90000"/>
        <a:buFont typeface="Arial" panose="020B0604020202020204" pitchFamily="34" charset="0"/>
        <a:buChar char="–"/>
        <a:defRPr sz="2400" kern="1200">
          <a:solidFill>
            <a:schemeClr val="tx1"/>
          </a:solidFill>
          <a:latin typeface="+mn-lt"/>
          <a:ea typeface="+mn-ea"/>
          <a:cs typeface="+mn-cs"/>
        </a:defRPr>
      </a:lvl4pPr>
      <a:lvl5pPr marL="1280160" indent="-228600" algn="l" defTabSz="914400" rtl="0" eaLnBrk="1" latinLnBrk="0" hangingPunct="1">
        <a:lnSpc>
          <a:spcPct val="100000"/>
        </a:lnSpc>
        <a:spcBef>
          <a:spcPts val="0"/>
        </a:spcBef>
        <a:spcAft>
          <a:spcPts val="1200"/>
        </a:spcAft>
        <a:buSzPct val="90000"/>
        <a:buFont typeface="Wingdings" panose="05000000000000000000" pitchFamily="2" charset="2"/>
        <a:buChar char="§"/>
        <a:defRPr sz="2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1" pos="3840">
          <p15:clr>
            <a:srgbClr val="A4A3A4"/>
          </p15:clr>
        </p15:guide>
        <p15:guide id="2" pos="288">
          <p15:clr>
            <a:srgbClr val="5ACBF0"/>
          </p15:clr>
        </p15:guide>
        <p15:guide id="3" orient="horz" pos="2160">
          <p15:clr>
            <a:srgbClr val="A4A3A4"/>
          </p15:clr>
        </p15:guide>
        <p15:guide id="4" orient="horz" pos="231">
          <p15:clr>
            <a:srgbClr val="5ACBF0"/>
          </p15:clr>
        </p15:guide>
        <p15:guide id="5" pos="7391">
          <p15:clr>
            <a:srgbClr val="5ACBF0"/>
          </p15:clr>
        </p15:guide>
        <p15:guide id="6" orient="horz" pos="3772">
          <p15:clr>
            <a:srgbClr val="FBAE40"/>
          </p15:clr>
        </p15:guide>
        <p15:guide id="7" orient="horz" pos="4110">
          <p15:clr>
            <a:srgbClr val="5ACBF0"/>
          </p15:clr>
        </p15:guide>
        <p15:guide id="8" orient="horz" pos="537">
          <p15:clr>
            <a:srgbClr val="FDE53C"/>
          </p15:clr>
        </p15:guide>
        <p15:guide id="9" orient="horz" pos="846">
          <p15:clr>
            <a:srgbClr val="FDE53C"/>
          </p15:clr>
        </p15:guide>
        <p15:guide id="10" orient="horz" pos="962">
          <p15:clr>
            <a:srgbClr val="5ACBF0"/>
          </p15:clr>
        </p15:guide>
        <p15:guide id="11" orient="horz" pos="4035" userDrawn="1">
          <p15:clr>
            <a:srgbClr val="5ACBF0"/>
          </p15:clr>
        </p15:guide>
        <p15:guide id="12" pos="3752">
          <p15:clr>
            <a:srgbClr val="5ACBF0"/>
          </p15:clr>
        </p15:guide>
        <p15:guide id="13" pos="3927">
          <p15:clr>
            <a:srgbClr val="5ACBF0"/>
          </p15:clr>
        </p15:guide>
        <p15:guide id="14" orient="horz" pos="3947" userDrawn="1">
          <p15:clr>
            <a:srgbClr val="5ACBF0"/>
          </p15:clr>
        </p15:guide>
        <p15:guide id="15" pos="2655" userDrawn="1">
          <p15:clr>
            <a:srgbClr val="A4A3A4"/>
          </p15:clr>
        </p15:guide>
        <p15:guide id="16" pos="5025" userDrawn="1">
          <p15:clr>
            <a:srgbClr val="A4A3A4"/>
          </p15:clr>
        </p15:guide>
      </p15:sldGuideLst>
    </p:ext>
  </p:extLst>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bwMode="auto">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366713"/>
            <a:ext cx="11276013" cy="443198"/>
          </a:xfrm>
          <a:prstGeom prst="rect">
            <a:avLst/>
          </a:prstGeom>
        </p:spPr>
        <p:txBody>
          <a:bodyPr vert="horz" wrap="square" lIns="0" tIns="0" rIns="0" bIns="0" rtlCol="0" anchor="t" anchorCtr="0">
            <a:noAutofit/>
          </a:bodyPr>
          <a:lstStyle/>
          <a:p>
            <a:r>
              <a:rPr lang="en-US" dirty="0"/>
              <a:t>Click to edit Master title style</a:t>
            </a:r>
          </a:p>
        </p:txBody>
      </p:sp>
      <p:sp>
        <p:nvSpPr>
          <p:cNvPr id="3" name="Text Placeholder 2"/>
          <p:cNvSpPr>
            <a:spLocks noGrp="1"/>
          </p:cNvSpPr>
          <p:nvPr>
            <p:ph type="body" idx="1"/>
          </p:nvPr>
        </p:nvSpPr>
        <p:spPr>
          <a:xfrm>
            <a:off x="457200" y="1527175"/>
            <a:ext cx="11276013" cy="4460873"/>
          </a:xfrm>
          <a:prstGeom prst="rect">
            <a:avLst/>
          </a:prstGeom>
        </p:spPr>
        <p:txBody>
          <a:bodyPr vert="horz" lIns="0" tIns="0" rIns="0" bIns="0" rtlCol="0">
            <a:no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14" name="Gartner Logo"/>
          <p:cNvPicPr>
            <a:picLocks noChangeAspect="1"/>
          </p:cNvPicPr>
          <p:nvPr userDrawn="1"/>
        </p:nvPicPr>
        <p:blipFill>
          <a:blip r:embed="rId18" cstate="print">
            <a:extLst>
              <a:ext uri="{28A0092B-C50C-407E-A947-70E740481C1C}">
                <a14:useLocalDpi xmlns:a14="http://schemas.microsoft.com/office/drawing/2010/main"/>
              </a:ext>
            </a:extLst>
          </a:blip>
          <a:stretch>
            <a:fillRect/>
          </a:stretch>
        </p:blipFill>
        <p:spPr>
          <a:xfrm>
            <a:off x="10452994" y="6241458"/>
            <a:ext cx="1280218" cy="292850"/>
          </a:xfrm>
          <a:prstGeom prst="rect">
            <a:avLst/>
          </a:prstGeom>
        </p:spPr>
      </p:pic>
      <p:sp>
        <p:nvSpPr>
          <p:cNvPr id="15" name="Original Legal Copy" hidden="1"/>
          <p:cNvSpPr txBox="1"/>
          <p:nvPr userDrawn="1"/>
        </p:nvSpPr>
        <p:spPr>
          <a:xfrm>
            <a:off x="457201" y="6335373"/>
            <a:ext cx="7869114" cy="215444"/>
          </a:xfrm>
          <a:prstGeom prst="rect">
            <a:avLst/>
          </a:prstGeom>
          <a:noFill/>
        </p:spPr>
        <p:txBody>
          <a:bodyPr wrap="square" lIns="0" tIns="0" rIns="0" bIns="0" rtlCol="0" anchor="b" anchorCtr="0">
            <a:spAutoFit/>
          </a:bodyPr>
          <a:lstStyle/>
          <a:p>
            <a:pPr marL="228600" indent="-228600" algn="l">
              <a:tabLst>
                <a:tab pos="228600" algn="l"/>
              </a:tabLst>
            </a:pPr>
            <a:fld id="{1CE9EA8B-DBE7-492B-893F-AD13AC039ED7}" type="slidenum">
              <a:rPr lang="en-US" sz="700" smtClean="0">
                <a:solidFill>
                  <a:srgbClr val="6E7878"/>
                </a:solidFill>
              </a:rPr>
              <a:pPr marL="228600" indent="-228600" algn="l">
                <a:tabLst>
                  <a:tab pos="228600" algn="l"/>
                </a:tabLst>
              </a:pPr>
              <a:t>‹#›</a:t>
            </a:fld>
            <a:r>
              <a:rPr lang="en-US" sz="700" dirty="0">
                <a:solidFill>
                  <a:srgbClr val="6E7878"/>
                </a:solidFill>
              </a:rPr>
              <a:t>	© 2018 Gartner, Inc. and/or its affiliates. All rights reserved. Gartner is a registered trademark of Gartner, Inc. and its affiliates. Version 8.2  Last updated 29 June 2018</a:t>
            </a:r>
          </a:p>
          <a:p>
            <a:pPr algn="l">
              <a:tabLst>
                <a:tab pos="228600" algn="l"/>
              </a:tabLst>
            </a:pPr>
            <a:r>
              <a:rPr lang="en-US" sz="700" dirty="0">
                <a:solidFill>
                  <a:srgbClr val="6E7878"/>
                </a:solidFill>
              </a:rPr>
              <a:t>	</a:t>
            </a:r>
            <a:r>
              <a:rPr lang="en-US" sz="700" b="1" dirty="0">
                <a:solidFill>
                  <a:srgbClr val="6E7878"/>
                </a:solidFill>
              </a:rPr>
              <a:t>INTERNAL — FOR INTERNAL USE ONLY</a:t>
            </a:r>
          </a:p>
        </p:txBody>
      </p:sp>
      <p:sp>
        <p:nvSpPr>
          <p:cNvPr id="10" name="TextBox 9"/>
          <p:cNvSpPr txBox="1"/>
          <p:nvPr userDrawn="1"/>
        </p:nvSpPr>
        <p:spPr>
          <a:xfrm>
            <a:off x="457201" y="6439286"/>
            <a:ext cx="7181849" cy="107722"/>
          </a:xfrm>
          <a:prstGeom prst="rect">
            <a:avLst/>
          </a:prstGeom>
          <a:noFill/>
        </p:spPr>
        <p:txBody>
          <a:bodyPr wrap="square" lIns="0" tIns="0" rIns="0" bIns="0" rtlCol="0" anchor="b" anchorCtr="0">
            <a:spAutoFit/>
          </a:bodyPr>
          <a:lstStyle/>
          <a:p>
            <a:pPr marL="228600" marR="0" lvl="0" indent="-228600" algn="l" defTabSz="914400" rtl="0" eaLnBrk="1" fontAlgn="auto" latinLnBrk="0" hangingPunct="1">
              <a:lnSpc>
                <a:spcPct val="100000"/>
              </a:lnSpc>
              <a:spcBef>
                <a:spcPts val="0"/>
              </a:spcBef>
              <a:spcAft>
                <a:spcPts val="0"/>
              </a:spcAft>
              <a:buClrTx/>
              <a:buSzTx/>
              <a:buFontTx/>
              <a:buNone/>
              <a:tabLst>
                <a:tab pos="228600" algn="l"/>
              </a:tabLst>
              <a:defRPr/>
            </a:pPr>
            <a:fld id="{1CE9EA8B-DBE7-492B-893F-AD13AC039ED7}" type="slidenum">
              <a:rPr lang="en-US" sz="700" smtClean="0">
                <a:solidFill>
                  <a:srgbClr val="979D9D"/>
                </a:solidFill>
              </a:rPr>
              <a:pPr marL="228600" marR="0" lvl="0" indent="-228600" algn="l" defTabSz="914400" rtl="0" eaLnBrk="1" fontAlgn="auto" latinLnBrk="0" hangingPunct="1">
                <a:lnSpc>
                  <a:spcPct val="100000"/>
                </a:lnSpc>
                <a:spcBef>
                  <a:spcPts val="0"/>
                </a:spcBef>
                <a:spcAft>
                  <a:spcPts val="0"/>
                </a:spcAft>
                <a:buClrTx/>
                <a:buSzTx/>
                <a:buFontTx/>
                <a:buNone/>
                <a:tabLst>
                  <a:tab pos="228600" algn="l"/>
                </a:tabLst>
                <a:defRPr/>
              </a:pPr>
              <a:t>‹#›</a:t>
            </a:fld>
            <a:r>
              <a:rPr lang="en-US" sz="700" dirty="0">
                <a:solidFill>
                  <a:srgbClr val="979D9D"/>
                </a:solidFill>
              </a:rPr>
              <a:t>	© 2018 Gartner, Inc. and/or its affiliates. All rights reserved. Gartner is a registered trademark of Gartner, Inc. and its affiliates.</a:t>
            </a:r>
          </a:p>
        </p:txBody>
      </p:sp>
      <p:sp>
        <p:nvSpPr>
          <p:cNvPr id="8" name="Footnote Notice" hidden="1"/>
          <p:cNvSpPr/>
          <p:nvPr userDrawn="1"/>
        </p:nvSpPr>
        <p:spPr>
          <a:xfrm>
            <a:off x="2940424" y="5279208"/>
            <a:ext cx="6311152" cy="1015663"/>
          </a:xfrm>
          <a:prstGeom prst="rect">
            <a:avLst/>
          </a:prstGeom>
          <a:solidFill>
            <a:srgbClr val="FF0000"/>
          </a:solidFill>
          <a:ln w="12700">
            <a:solidFill>
              <a:srgbClr val="FF0000"/>
            </a:solidFill>
          </a:ln>
        </p:spPr>
        <p:txBody>
          <a:bodyPr wrap="square">
            <a:spAutoFit/>
          </a:bodyPr>
          <a:lstStyle/>
          <a:p>
            <a:pPr marL="0" marR="0" indent="0" algn="l">
              <a:lnSpc>
                <a:spcPts val="1200"/>
              </a:lnSpc>
              <a:spcBef>
                <a:spcPts val="0"/>
              </a:spcBef>
              <a:spcAft>
                <a:spcPts val="0"/>
              </a:spcAft>
            </a:pPr>
            <a:r>
              <a:rPr lang="en-US" sz="1200" b="1" dirty="0">
                <a:solidFill>
                  <a:schemeClr val="bg1"/>
                </a:solidFill>
                <a:effectLst/>
                <a:latin typeface="+mn-lt"/>
                <a:ea typeface="Calibri" panose="020F0502020204030204" pitchFamily="34" charset="0"/>
              </a:rPr>
              <a:t>READ AND THEN DELETE THIS BOX</a:t>
            </a:r>
            <a:r>
              <a:rPr lang="en-US" sz="1200" b="1" baseline="0" dirty="0">
                <a:solidFill>
                  <a:schemeClr val="bg1"/>
                </a:solidFill>
                <a:effectLst/>
                <a:latin typeface="+mn-lt"/>
                <a:ea typeface="Calibri" panose="020F0502020204030204" pitchFamily="34" charset="0"/>
              </a:rPr>
              <a:t> | Go tot the VIEW tab, select “Slide Master”</a:t>
            </a:r>
            <a:endParaRPr lang="en-US" sz="1200" b="1" dirty="0">
              <a:solidFill>
                <a:schemeClr val="bg1"/>
              </a:solidFill>
              <a:effectLst/>
              <a:latin typeface="+mn-lt"/>
              <a:ea typeface="Calibri" panose="020F0502020204030204" pitchFamily="34" charset="0"/>
            </a:endParaRPr>
          </a:p>
          <a:p>
            <a:pPr marL="0" marR="0" indent="0" algn="l">
              <a:lnSpc>
                <a:spcPts val="1200"/>
              </a:lnSpc>
              <a:spcBef>
                <a:spcPts val="0"/>
              </a:spcBef>
              <a:spcAft>
                <a:spcPts val="0"/>
              </a:spcAft>
            </a:pPr>
            <a:r>
              <a:rPr lang="en-US" sz="1200" b="0" dirty="0">
                <a:solidFill>
                  <a:schemeClr val="bg1"/>
                </a:solidFill>
                <a:effectLst/>
                <a:latin typeface="+mn-lt"/>
                <a:ea typeface="Calibri" panose="020F0502020204030204" pitchFamily="34" charset="0"/>
              </a:rPr>
              <a:t>To comply with the Information Classification Policy, all employees must modify the footer information for all documents containing Confidential, Restricted or Public Information. Click in the Footer and enter the version, the date the file was last modified, and the appropriate classification—INTERNAL or RESTRICTED. For presentations containing only Public Information, delete everything below the copyright line.</a:t>
            </a:r>
          </a:p>
        </p:txBody>
      </p:sp>
      <p:sp>
        <p:nvSpPr>
          <p:cNvPr id="9" name="TextBox 8"/>
          <p:cNvSpPr txBox="1"/>
          <p:nvPr userDrawn="1"/>
        </p:nvSpPr>
        <p:spPr>
          <a:xfrm>
            <a:off x="692741" y="6297997"/>
            <a:ext cx="2314812" cy="107722"/>
          </a:xfrm>
          <a:prstGeom prst="rect">
            <a:avLst/>
          </a:prstGeom>
          <a:noFill/>
        </p:spPr>
        <p:txBody>
          <a:bodyPr wrap="square" lIns="0" tIns="0" rIns="0" bIns="0" rtlCol="0" anchor="b" anchorCtr="0">
            <a:spAutoFit/>
          </a:bodyPr>
          <a:lstStyle/>
          <a:p>
            <a:pPr marL="228600" marR="0" lvl="0" indent="-228600" algn="l" defTabSz="914400" rtl="0" eaLnBrk="1" fontAlgn="auto" latinLnBrk="0" hangingPunct="1">
              <a:lnSpc>
                <a:spcPct val="100000"/>
              </a:lnSpc>
              <a:spcBef>
                <a:spcPts val="0"/>
              </a:spcBef>
              <a:spcAft>
                <a:spcPts val="0"/>
              </a:spcAft>
              <a:buClrTx/>
              <a:buSzTx/>
              <a:buFontTx/>
              <a:buNone/>
              <a:tabLst>
                <a:tab pos="228600" algn="l"/>
              </a:tabLst>
              <a:defRPr/>
            </a:pPr>
            <a:r>
              <a:rPr lang="en-US" sz="700" b="1" kern="1200" dirty="0">
                <a:solidFill>
                  <a:srgbClr val="979D9D"/>
                </a:solidFill>
                <a:latin typeface="+mn-lt"/>
                <a:ea typeface="+mn-ea"/>
                <a:cs typeface="+mn-cs"/>
              </a:rPr>
              <a:t>INTERNAL or RESTRICTED</a:t>
            </a:r>
          </a:p>
        </p:txBody>
      </p:sp>
    </p:spTree>
    <p:extLst>
      <p:ext uri="{BB962C8B-B14F-4D97-AF65-F5344CB8AC3E}">
        <p14:creationId xmlns:p14="http://schemas.microsoft.com/office/powerpoint/2010/main" val="520007369"/>
      </p:ext>
    </p:extLst>
  </p:cSld>
  <p:clrMap bg1="lt1" tx1="dk1" bg2="lt2" tx2="dk2" accent1="accent1" accent2="accent2" accent3="accent3" accent4="accent4" accent5="accent5" accent6="accent6" hlink="hlink" folHlink="folHlink"/>
  <p:sldLayoutIdLst>
    <p:sldLayoutId id="2147483834" r:id="rId1"/>
    <p:sldLayoutId id="2147483835" r:id="rId2"/>
    <p:sldLayoutId id="2147483836" r:id="rId3"/>
    <p:sldLayoutId id="2147483837" r:id="rId4"/>
    <p:sldLayoutId id="2147483842" r:id="rId5"/>
    <p:sldLayoutId id="2147483843" r:id="rId6"/>
    <p:sldLayoutId id="2147483844" r:id="rId7"/>
    <p:sldLayoutId id="2147483845" r:id="rId8"/>
    <p:sldLayoutId id="2147483846" r:id="rId9"/>
    <p:sldLayoutId id="2147483847" r:id="rId10"/>
    <p:sldLayoutId id="2147483848" r:id="rId11"/>
    <p:sldLayoutId id="2147483849" r:id="rId12"/>
    <p:sldLayoutId id="2147483850" r:id="rId13"/>
    <p:sldLayoutId id="2147483851" r:id="rId14"/>
    <p:sldLayoutId id="2147483852" r:id="rId15"/>
    <p:sldLayoutId id="2147483853" r:id="rId16"/>
  </p:sldLayoutIdLst>
  <p:hf sldNum="0" hdr="0" ftr="0" dt="0"/>
  <p:txStyles>
    <p:titleStyle>
      <a:lvl1pPr algn="l" defTabSz="914400" rtl="0" eaLnBrk="1" latinLnBrk="0" hangingPunct="1">
        <a:lnSpc>
          <a:spcPct val="90000"/>
        </a:lnSpc>
        <a:spcBef>
          <a:spcPct val="0"/>
        </a:spcBef>
        <a:spcAft>
          <a:spcPts val="1200"/>
        </a:spcAft>
        <a:buNone/>
        <a:defRPr sz="3200" kern="1200">
          <a:solidFill>
            <a:schemeClr val="tx2"/>
          </a:solidFill>
          <a:latin typeface="+mj-lt"/>
          <a:ea typeface="+mj-ea"/>
          <a:cs typeface="+mj-cs"/>
        </a:defRPr>
      </a:lvl1pPr>
    </p:titleStyle>
    <p:bodyStyle>
      <a:lvl1pPr marL="228600" indent="-228600" algn="l" defTabSz="914400" rtl="0" eaLnBrk="1" latinLnBrk="0" hangingPunct="1">
        <a:lnSpc>
          <a:spcPct val="100000"/>
        </a:lnSpc>
        <a:spcBef>
          <a:spcPts val="0"/>
        </a:spcBef>
        <a:spcAft>
          <a:spcPts val="1200"/>
        </a:spcAft>
        <a:buClr>
          <a:schemeClr val="tx2"/>
        </a:buClr>
        <a:buSzPct val="90000"/>
        <a:buFont typeface="Wingdings" panose="05000000000000000000" pitchFamily="2" charset="2"/>
        <a:buChar char="§"/>
        <a:defRPr sz="2400" kern="1200">
          <a:solidFill>
            <a:schemeClr val="tx1"/>
          </a:solidFill>
          <a:latin typeface="+mn-lt"/>
          <a:ea typeface="+mn-ea"/>
          <a:cs typeface="+mn-cs"/>
        </a:defRPr>
      </a:lvl1pPr>
      <a:lvl2pPr marL="548640" indent="-228600" algn="l" defTabSz="914400" rtl="0" eaLnBrk="1" latinLnBrk="0" hangingPunct="1">
        <a:lnSpc>
          <a:spcPct val="100000"/>
        </a:lnSpc>
        <a:spcBef>
          <a:spcPts val="0"/>
        </a:spcBef>
        <a:spcAft>
          <a:spcPts val="1200"/>
        </a:spcAft>
        <a:buSzPct val="90000"/>
        <a:buFont typeface="Arial" panose="020B0604020202020204" pitchFamily="34" charset="0"/>
        <a:buChar char="–"/>
        <a:defRPr sz="2400" kern="1200">
          <a:solidFill>
            <a:schemeClr val="tx1"/>
          </a:solidFill>
          <a:latin typeface="+mn-lt"/>
          <a:ea typeface="+mn-ea"/>
          <a:cs typeface="+mn-cs"/>
        </a:defRPr>
      </a:lvl2pPr>
      <a:lvl3pPr marL="777240" indent="-228600" algn="l" defTabSz="914400" rtl="0" eaLnBrk="1" latinLnBrk="0" hangingPunct="1">
        <a:lnSpc>
          <a:spcPct val="100000"/>
        </a:lnSpc>
        <a:spcBef>
          <a:spcPts val="0"/>
        </a:spcBef>
        <a:spcAft>
          <a:spcPts val="1200"/>
        </a:spcAft>
        <a:buSzPct val="90000"/>
        <a:buFont typeface="Wingdings" panose="05000000000000000000" pitchFamily="2" charset="2"/>
        <a:buChar char="§"/>
        <a:defRPr sz="2400" kern="1200">
          <a:solidFill>
            <a:schemeClr val="tx1"/>
          </a:solidFill>
          <a:latin typeface="+mn-lt"/>
          <a:ea typeface="+mn-ea"/>
          <a:cs typeface="+mn-cs"/>
        </a:defRPr>
      </a:lvl3pPr>
      <a:lvl4pPr marL="1051560" indent="-228600" algn="l" defTabSz="914400" rtl="0" eaLnBrk="1" latinLnBrk="0" hangingPunct="1">
        <a:lnSpc>
          <a:spcPct val="100000"/>
        </a:lnSpc>
        <a:spcBef>
          <a:spcPts val="0"/>
        </a:spcBef>
        <a:spcAft>
          <a:spcPts val="1200"/>
        </a:spcAft>
        <a:buSzPct val="90000"/>
        <a:buFont typeface="Arial" panose="020B0604020202020204" pitchFamily="34" charset="0"/>
        <a:buChar char="–"/>
        <a:defRPr sz="2400" kern="1200">
          <a:solidFill>
            <a:schemeClr val="tx1"/>
          </a:solidFill>
          <a:latin typeface="+mn-lt"/>
          <a:ea typeface="+mn-ea"/>
          <a:cs typeface="+mn-cs"/>
        </a:defRPr>
      </a:lvl4pPr>
      <a:lvl5pPr marL="1280160" indent="-228600" algn="l" defTabSz="914400" rtl="0" eaLnBrk="1" latinLnBrk="0" hangingPunct="1">
        <a:lnSpc>
          <a:spcPct val="100000"/>
        </a:lnSpc>
        <a:spcBef>
          <a:spcPts val="0"/>
        </a:spcBef>
        <a:spcAft>
          <a:spcPts val="1200"/>
        </a:spcAft>
        <a:buSzPct val="90000"/>
        <a:buFont typeface="Wingdings" panose="05000000000000000000" pitchFamily="2" charset="2"/>
        <a:buChar char="§"/>
        <a:defRPr sz="2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1" pos="3840">
          <p15:clr>
            <a:srgbClr val="A4A3A4"/>
          </p15:clr>
        </p15:guide>
        <p15:guide id="2" pos="288">
          <p15:clr>
            <a:srgbClr val="5ACBF0"/>
          </p15:clr>
        </p15:guide>
        <p15:guide id="3" orient="horz" pos="2160">
          <p15:clr>
            <a:srgbClr val="A4A3A4"/>
          </p15:clr>
        </p15:guide>
        <p15:guide id="4" orient="horz" pos="231">
          <p15:clr>
            <a:srgbClr val="5ACBF0"/>
          </p15:clr>
        </p15:guide>
        <p15:guide id="5" pos="7391">
          <p15:clr>
            <a:srgbClr val="5ACBF0"/>
          </p15:clr>
        </p15:guide>
        <p15:guide id="6" orient="horz" pos="3772">
          <p15:clr>
            <a:srgbClr val="FBAE40"/>
          </p15:clr>
        </p15:guide>
        <p15:guide id="7" orient="horz" pos="4110">
          <p15:clr>
            <a:srgbClr val="5ACBF0"/>
          </p15:clr>
        </p15:guide>
        <p15:guide id="8" orient="horz" pos="537">
          <p15:clr>
            <a:srgbClr val="FDE53C"/>
          </p15:clr>
        </p15:guide>
        <p15:guide id="9" orient="horz" pos="846">
          <p15:clr>
            <a:srgbClr val="FDE53C"/>
          </p15:clr>
        </p15:guide>
        <p15:guide id="10" orient="horz" pos="962">
          <p15:clr>
            <a:srgbClr val="5ACBF0"/>
          </p15:clr>
        </p15:guide>
        <p15:guide id="11" orient="horz" pos="4035" userDrawn="1">
          <p15:clr>
            <a:srgbClr val="5ACBF0"/>
          </p15:clr>
        </p15:guide>
        <p15:guide id="12" pos="3752">
          <p15:clr>
            <a:srgbClr val="5ACBF0"/>
          </p15:clr>
        </p15:guide>
        <p15:guide id="13" pos="3927">
          <p15:clr>
            <a:srgbClr val="5ACBF0"/>
          </p15:clr>
        </p15:guide>
        <p15:guide id="14" orient="horz" pos="3947" userDrawn="1">
          <p15:clr>
            <a:srgbClr val="5ACBF0"/>
          </p15:clr>
        </p15:guide>
        <p15:guide id="15" pos="2655" userDrawn="1">
          <p15:clr>
            <a:srgbClr val="A4A3A4"/>
          </p15:clr>
        </p15:guide>
        <p15:guide id="16" pos="5025" userDrawn="1">
          <p15:clr>
            <a:srgbClr val="A4A3A4"/>
          </p15:clr>
        </p15:guide>
      </p15:sldGuideLst>
    </p:ext>
  </p:extLst>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366713"/>
            <a:ext cx="11276013" cy="443198"/>
          </a:xfrm>
          <a:prstGeom prst="rect">
            <a:avLst/>
          </a:prstGeom>
        </p:spPr>
        <p:txBody>
          <a:bodyPr vert="horz" wrap="square" lIns="0" tIns="0" rIns="0" bIns="0" rtlCol="0" anchor="t" anchorCtr="0">
            <a:noAutofit/>
          </a:bodyPr>
          <a:lstStyle/>
          <a:p>
            <a:r>
              <a:rPr lang="en-US" dirty="0"/>
              <a:t>Click to edit Master title style</a:t>
            </a:r>
          </a:p>
        </p:txBody>
      </p:sp>
      <p:sp>
        <p:nvSpPr>
          <p:cNvPr id="3" name="Text Placeholder 2"/>
          <p:cNvSpPr>
            <a:spLocks noGrp="1"/>
          </p:cNvSpPr>
          <p:nvPr>
            <p:ph type="body" idx="1"/>
          </p:nvPr>
        </p:nvSpPr>
        <p:spPr>
          <a:xfrm>
            <a:off x="457200" y="1527175"/>
            <a:ext cx="11276013" cy="4460873"/>
          </a:xfrm>
          <a:prstGeom prst="rect">
            <a:avLst/>
          </a:prstGeom>
        </p:spPr>
        <p:txBody>
          <a:bodyPr vert="horz" lIns="0" tIns="0" rIns="0" bIns="0" rtlCol="0">
            <a:no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14" name="Gartner Logo"/>
          <p:cNvPicPr>
            <a:picLocks noChangeAspect="1"/>
          </p:cNvPicPr>
          <p:nvPr userDrawn="1"/>
        </p:nvPicPr>
        <p:blipFill>
          <a:blip r:embed="rId18" cstate="print">
            <a:extLst>
              <a:ext uri="{28A0092B-C50C-407E-A947-70E740481C1C}">
                <a14:useLocalDpi xmlns:a14="http://schemas.microsoft.com/office/drawing/2010/main"/>
              </a:ext>
            </a:extLst>
          </a:blip>
          <a:stretch>
            <a:fillRect/>
          </a:stretch>
        </p:blipFill>
        <p:spPr>
          <a:xfrm>
            <a:off x="10452994" y="6241458"/>
            <a:ext cx="1280218" cy="292850"/>
          </a:xfrm>
          <a:prstGeom prst="rect">
            <a:avLst/>
          </a:prstGeom>
        </p:spPr>
      </p:pic>
      <p:sp>
        <p:nvSpPr>
          <p:cNvPr id="15" name="Original Legal Copy" hidden="1"/>
          <p:cNvSpPr txBox="1"/>
          <p:nvPr userDrawn="1"/>
        </p:nvSpPr>
        <p:spPr>
          <a:xfrm>
            <a:off x="457201" y="6335373"/>
            <a:ext cx="7869114" cy="215444"/>
          </a:xfrm>
          <a:prstGeom prst="rect">
            <a:avLst/>
          </a:prstGeom>
          <a:noFill/>
        </p:spPr>
        <p:txBody>
          <a:bodyPr wrap="square" lIns="0" tIns="0" rIns="0" bIns="0" rtlCol="0" anchor="b" anchorCtr="0">
            <a:spAutoFit/>
          </a:bodyPr>
          <a:lstStyle/>
          <a:p>
            <a:pPr marL="228600" indent="-228600" algn="l">
              <a:tabLst>
                <a:tab pos="228600" algn="l"/>
              </a:tabLst>
            </a:pPr>
            <a:fld id="{1CE9EA8B-DBE7-492B-893F-AD13AC039ED7}" type="slidenum">
              <a:rPr lang="en-US" sz="700" smtClean="0">
                <a:solidFill>
                  <a:srgbClr val="6E7878"/>
                </a:solidFill>
              </a:rPr>
              <a:pPr marL="228600" indent="-228600" algn="l">
                <a:tabLst>
                  <a:tab pos="228600" algn="l"/>
                </a:tabLst>
              </a:pPr>
              <a:t>‹#›</a:t>
            </a:fld>
            <a:r>
              <a:rPr lang="en-US" sz="700" dirty="0">
                <a:solidFill>
                  <a:srgbClr val="6E7878"/>
                </a:solidFill>
              </a:rPr>
              <a:t>	© 2018 Gartner, Inc. and/or its affiliates. All rights reserved. Gartner is a registered trademark of Gartner, Inc. and its affiliates. Version 8.2  Last updated 29 June 2018</a:t>
            </a:r>
          </a:p>
          <a:p>
            <a:pPr algn="l">
              <a:tabLst>
                <a:tab pos="228600" algn="l"/>
              </a:tabLst>
            </a:pPr>
            <a:r>
              <a:rPr lang="en-US" sz="700" dirty="0">
                <a:solidFill>
                  <a:srgbClr val="6E7878"/>
                </a:solidFill>
              </a:rPr>
              <a:t>	</a:t>
            </a:r>
            <a:r>
              <a:rPr lang="en-US" sz="700" b="1" dirty="0">
                <a:solidFill>
                  <a:srgbClr val="6E7878"/>
                </a:solidFill>
              </a:rPr>
              <a:t>INTERNAL — FOR INTERNAL USE ONLY</a:t>
            </a:r>
          </a:p>
        </p:txBody>
      </p:sp>
      <p:sp>
        <p:nvSpPr>
          <p:cNvPr id="10" name="TextBox 9"/>
          <p:cNvSpPr txBox="1"/>
          <p:nvPr userDrawn="1"/>
        </p:nvSpPr>
        <p:spPr>
          <a:xfrm>
            <a:off x="457201" y="6439286"/>
            <a:ext cx="7181849" cy="107722"/>
          </a:xfrm>
          <a:prstGeom prst="rect">
            <a:avLst/>
          </a:prstGeom>
          <a:noFill/>
        </p:spPr>
        <p:txBody>
          <a:bodyPr wrap="square" lIns="0" tIns="0" rIns="0" bIns="0" rtlCol="0" anchor="b" anchorCtr="0">
            <a:spAutoFit/>
          </a:bodyPr>
          <a:lstStyle/>
          <a:p>
            <a:pPr marL="228600" marR="0" lvl="0" indent="-228600" algn="l" defTabSz="914400" rtl="0" eaLnBrk="1" fontAlgn="auto" latinLnBrk="0" hangingPunct="1">
              <a:lnSpc>
                <a:spcPct val="100000"/>
              </a:lnSpc>
              <a:spcBef>
                <a:spcPts val="0"/>
              </a:spcBef>
              <a:spcAft>
                <a:spcPts val="0"/>
              </a:spcAft>
              <a:buClrTx/>
              <a:buSzTx/>
              <a:buFontTx/>
              <a:buNone/>
              <a:tabLst>
                <a:tab pos="228600" algn="l"/>
              </a:tabLst>
              <a:defRPr/>
            </a:pPr>
            <a:fld id="{1CE9EA8B-DBE7-492B-893F-AD13AC039ED7}" type="slidenum">
              <a:rPr lang="en-US" sz="700" smtClean="0">
                <a:solidFill>
                  <a:srgbClr val="979D9D"/>
                </a:solidFill>
              </a:rPr>
              <a:pPr marL="228600" marR="0" lvl="0" indent="-228600" algn="l" defTabSz="914400" rtl="0" eaLnBrk="1" fontAlgn="auto" latinLnBrk="0" hangingPunct="1">
                <a:lnSpc>
                  <a:spcPct val="100000"/>
                </a:lnSpc>
                <a:spcBef>
                  <a:spcPts val="0"/>
                </a:spcBef>
                <a:spcAft>
                  <a:spcPts val="0"/>
                </a:spcAft>
                <a:buClrTx/>
                <a:buSzTx/>
                <a:buFontTx/>
                <a:buNone/>
                <a:tabLst>
                  <a:tab pos="228600" algn="l"/>
                </a:tabLst>
                <a:defRPr/>
              </a:pPr>
              <a:t>‹#›</a:t>
            </a:fld>
            <a:r>
              <a:rPr lang="en-US" sz="700" dirty="0">
                <a:solidFill>
                  <a:srgbClr val="979D9D"/>
                </a:solidFill>
              </a:rPr>
              <a:t>	© 2018 Gartner, Inc. and/or its affiliates. All rights reserved. Gartner is a registered trademark of Gartner, Inc. and its affiliates.</a:t>
            </a:r>
          </a:p>
        </p:txBody>
      </p:sp>
      <p:sp>
        <p:nvSpPr>
          <p:cNvPr id="8" name="Footnote Notice" hidden="1"/>
          <p:cNvSpPr/>
          <p:nvPr userDrawn="1"/>
        </p:nvSpPr>
        <p:spPr>
          <a:xfrm>
            <a:off x="2940424" y="5279208"/>
            <a:ext cx="6311152" cy="1015663"/>
          </a:xfrm>
          <a:prstGeom prst="rect">
            <a:avLst/>
          </a:prstGeom>
          <a:solidFill>
            <a:srgbClr val="FF0000"/>
          </a:solidFill>
          <a:ln w="12700">
            <a:solidFill>
              <a:srgbClr val="FF0000"/>
            </a:solidFill>
          </a:ln>
        </p:spPr>
        <p:txBody>
          <a:bodyPr wrap="square">
            <a:spAutoFit/>
          </a:bodyPr>
          <a:lstStyle/>
          <a:p>
            <a:pPr marL="0" marR="0" indent="0" algn="l">
              <a:lnSpc>
                <a:spcPts val="1200"/>
              </a:lnSpc>
              <a:spcBef>
                <a:spcPts val="0"/>
              </a:spcBef>
              <a:spcAft>
                <a:spcPts val="0"/>
              </a:spcAft>
            </a:pPr>
            <a:r>
              <a:rPr lang="en-US" sz="1200" b="1" dirty="0">
                <a:solidFill>
                  <a:schemeClr val="tx1"/>
                </a:solidFill>
                <a:effectLst/>
                <a:latin typeface="+mn-lt"/>
                <a:ea typeface="Calibri" panose="020F0502020204030204" pitchFamily="34" charset="0"/>
              </a:rPr>
              <a:t>READ AND THEN DELETE THIS BOX</a:t>
            </a:r>
            <a:r>
              <a:rPr lang="en-US" sz="1200" b="1" baseline="0" dirty="0">
                <a:solidFill>
                  <a:schemeClr val="tx1"/>
                </a:solidFill>
                <a:effectLst/>
                <a:latin typeface="+mn-lt"/>
                <a:ea typeface="Calibri" panose="020F0502020204030204" pitchFamily="34" charset="0"/>
              </a:rPr>
              <a:t> | Go tot the VIEW tab, select “Slide Master”</a:t>
            </a:r>
            <a:endParaRPr lang="en-US" sz="1200" b="1" dirty="0">
              <a:solidFill>
                <a:schemeClr val="tx1"/>
              </a:solidFill>
              <a:effectLst/>
              <a:latin typeface="+mn-lt"/>
              <a:ea typeface="Calibri" panose="020F0502020204030204" pitchFamily="34" charset="0"/>
            </a:endParaRPr>
          </a:p>
          <a:p>
            <a:pPr marL="0" marR="0" indent="0" algn="l">
              <a:lnSpc>
                <a:spcPts val="1200"/>
              </a:lnSpc>
              <a:spcBef>
                <a:spcPts val="0"/>
              </a:spcBef>
              <a:spcAft>
                <a:spcPts val="0"/>
              </a:spcAft>
            </a:pPr>
            <a:r>
              <a:rPr lang="en-US" sz="1200" b="0" dirty="0">
                <a:solidFill>
                  <a:schemeClr val="tx1"/>
                </a:solidFill>
                <a:effectLst/>
                <a:latin typeface="+mn-lt"/>
                <a:ea typeface="Calibri" panose="020F0502020204030204" pitchFamily="34" charset="0"/>
              </a:rPr>
              <a:t>To comply with the Information Classification Policy, all employees must modify the footer information for all documents containing Confidential, Restricted or Public Information. Click in the Footer and enter the version, the date the file was last modified, and the appropriate classification—INTERNAL or RESTRICTED. For presentations containing only Public Information, delete everything below the copyright line.</a:t>
            </a:r>
          </a:p>
        </p:txBody>
      </p:sp>
      <p:sp>
        <p:nvSpPr>
          <p:cNvPr id="9" name="TextBox 8"/>
          <p:cNvSpPr txBox="1"/>
          <p:nvPr userDrawn="1"/>
        </p:nvSpPr>
        <p:spPr>
          <a:xfrm>
            <a:off x="692741" y="6297997"/>
            <a:ext cx="2314812" cy="107722"/>
          </a:xfrm>
          <a:prstGeom prst="rect">
            <a:avLst/>
          </a:prstGeom>
          <a:noFill/>
        </p:spPr>
        <p:txBody>
          <a:bodyPr wrap="square" lIns="0" tIns="0" rIns="0" bIns="0" rtlCol="0" anchor="b" anchorCtr="0">
            <a:spAutoFit/>
          </a:bodyPr>
          <a:lstStyle/>
          <a:p>
            <a:pPr marL="228600" marR="0" lvl="0" indent="-228600" algn="l" defTabSz="914400" rtl="0" eaLnBrk="1" fontAlgn="auto" latinLnBrk="0" hangingPunct="1">
              <a:lnSpc>
                <a:spcPct val="100000"/>
              </a:lnSpc>
              <a:spcBef>
                <a:spcPts val="0"/>
              </a:spcBef>
              <a:spcAft>
                <a:spcPts val="0"/>
              </a:spcAft>
              <a:buClrTx/>
              <a:buSzTx/>
              <a:buFontTx/>
              <a:buNone/>
              <a:tabLst>
                <a:tab pos="228600" algn="l"/>
              </a:tabLst>
              <a:defRPr/>
            </a:pPr>
            <a:r>
              <a:rPr lang="en-US" sz="700" b="1" kern="1200" dirty="0">
                <a:solidFill>
                  <a:srgbClr val="979D9D"/>
                </a:solidFill>
                <a:latin typeface="+mn-lt"/>
                <a:ea typeface="+mn-ea"/>
                <a:cs typeface="+mn-cs"/>
              </a:rPr>
              <a:t>INTERNAL or RESTRICTED</a:t>
            </a:r>
          </a:p>
        </p:txBody>
      </p:sp>
    </p:spTree>
    <p:extLst>
      <p:ext uri="{BB962C8B-B14F-4D97-AF65-F5344CB8AC3E}">
        <p14:creationId xmlns:p14="http://schemas.microsoft.com/office/powerpoint/2010/main" val="3809325339"/>
      </p:ext>
    </p:extLst>
  </p:cSld>
  <p:clrMap bg1="dk1" tx1="lt1" bg2="dk2" tx2="lt2" accent1="accent1" accent2="accent2" accent3="accent3" accent4="accent4" accent5="accent5" accent6="accent6" hlink="hlink" folHlink="folHlink"/>
  <p:sldLayoutIdLst>
    <p:sldLayoutId id="2147483855" r:id="rId1"/>
    <p:sldLayoutId id="2147483856" r:id="rId2"/>
    <p:sldLayoutId id="2147483857" r:id="rId3"/>
    <p:sldLayoutId id="2147483858" r:id="rId4"/>
    <p:sldLayoutId id="2147483863" r:id="rId5"/>
    <p:sldLayoutId id="2147483864" r:id="rId6"/>
    <p:sldLayoutId id="2147483865" r:id="rId7"/>
    <p:sldLayoutId id="2147483866" r:id="rId8"/>
    <p:sldLayoutId id="2147483867" r:id="rId9"/>
    <p:sldLayoutId id="2147483868" r:id="rId10"/>
    <p:sldLayoutId id="2147483869" r:id="rId11"/>
    <p:sldLayoutId id="2147483870" r:id="rId12"/>
    <p:sldLayoutId id="2147483871" r:id="rId13"/>
    <p:sldLayoutId id="2147483872" r:id="rId14"/>
    <p:sldLayoutId id="2147483873" r:id="rId15"/>
    <p:sldLayoutId id="2147483874" r:id="rId16"/>
  </p:sldLayoutIdLst>
  <p:hf sldNum="0" hdr="0" ftr="0" dt="0"/>
  <p:txStyles>
    <p:titleStyle>
      <a:lvl1pPr algn="l" defTabSz="914400" rtl="0" eaLnBrk="1" latinLnBrk="0" hangingPunct="1">
        <a:lnSpc>
          <a:spcPct val="90000"/>
        </a:lnSpc>
        <a:spcBef>
          <a:spcPct val="0"/>
        </a:spcBef>
        <a:spcAft>
          <a:spcPts val="1200"/>
        </a:spcAft>
        <a:buNone/>
        <a:defRPr sz="3200" kern="1200">
          <a:solidFill>
            <a:schemeClr val="tx2"/>
          </a:solidFill>
          <a:latin typeface="+mj-lt"/>
          <a:ea typeface="+mj-ea"/>
          <a:cs typeface="+mj-cs"/>
        </a:defRPr>
      </a:lvl1pPr>
    </p:titleStyle>
    <p:bodyStyle>
      <a:lvl1pPr marL="228600" indent="-228600" algn="l" defTabSz="914400" rtl="0" eaLnBrk="1" latinLnBrk="0" hangingPunct="1">
        <a:lnSpc>
          <a:spcPct val="100000"/>
        </a:lnSpc>
        <a:spcBef>
          <a:spcPts val="0"/>
        </a:spcBef>
        <a:spcAft>
          <a:spcPts val="1200"/>
        </a:spcAft>
        <a:buClr>
          <a:schemeClr val="tx2"/>
        </a:buClr>
        <a:buSzPct val="90000"/>
        <a:buFont typeface="Wingdings" panose="05000000000000000000" pitchFamily="2" charset="2"/>
        <a:buChar char="§"/>
        <a:defRPr sz="2400" kern="1200">
          <a:solidFill>
            <a:schemeClr val="tx1"/>
          </a:solidFill>
          <a:latin typeface="+mn-lt"/>
          <a:ea typeface="+mn-ea"/>
          <a:cs typeface="+mn-cs"/>
        </a:defRPr>
      </a:lvl1pPr>
      <a:lvl2pPr marL="548640" indent="-228600" algn="l" defTabSz="914400" rtl="0" eaLnBrk="1" latinLnBrk="0" hangingPunct="1">
        <a:lnSpc>
          <a:spcPct val="100000"/>
        </a:lnSpc>
        <a:spcBef>
          <a:spcPts val="0"/>
        </a:spcBef>
        <a:spcAft>
          <a:spcPts val="1200"/>
        </a:spcAft>
        <a:buSzPct val="90000"/>
        <a:buFont typeface="Arial" panose="020B0604020202020204" pitchFamily="34" charset="0"/>
        <a:buChar char="–"/>
        <a:defRPr sz="2400" kern="1200">
          <a:solidFill>
            <a:schemeClr val="tx1"/>
          </a:solidFill>
          <a:latin typeface="+mn-lt"/>
          <a:ea typeface="+mn-ea"/>
          <a:cs typeface="+mn-cs"/>
        </a:defRPr>
      </a:lvl2pPr>
      <a:lvl3pPr marL="777240" indent="-228600" algn="l" defTabSz="914400" rtl="0" eaLnBrk="1" latinLnBrk="0" hangingPunct="1">
        <a:lnSpc>
          <a:spcPct val="100000"/>
        </a:lnSpc>
        <a:spcBef>
          <a:spcPts val="0"/>
        </a:spcBef>
        <a:spcAft>
          <a:spcPts val="1200"/>
        </a:spcAft>
        <a:buSzPct val="90000"/>
        <a:buFont typeface="Wingdings" panose="05000000000000000000" pitchFamily="2" charset="2"/>
        <a:buChar char="§"/>
        <a:defRPr sz="2400" kern="1200">
          <a:solidFill>
            <a:schemeClr val="tx1"/>
          </a:solidFill>
          <a:latin typeface="+mn-lt"/>
          <a:ea typeface="+mn-ea"/>
          <a:cs typeface="+mn-cs"/>
        </a:defRPr>
      </a:lvl3pPr>
      <a:lvl4pPr marL="1051560" indent="-228600" algn="l" defTabSz="914400" rtl="0" eaLnBrk="1" latinLnBrk="0" hangingPunct="1">
        <a:lnSpc>
          <a:spcPct val="100000"/>
        </a:lnSpc>
        <a:spcBef>
          <a:spcPts val="0"/>
        </a:spcBef>
        <a:spcAft>
          <a:spcPts val="1200"/>
        </a:spcAft>
        <a:buSzPct val="90000"/>
        <a:buFont typeface="Arial" panose="020B0604020202020204" pitchFamily="34" charset="0"/>
        <a:buChar char="–"/>
        <a:defRPr sz="2400" kern="1200">
          <a:solidFill>
            <a:schemeClr val="tx1"/>
          </a:solidFill>
          <a:latin typeface="+mn-lt"/>
          <a:ea typeface="+mn-ea"/>
          <a:cs typeface="+mn-cs"/>
        </a:defRPr>
      </a:lvl4pPr>
      <a:lvl5pPr marL="1280160" indent="-228600" algn="l" defTabSz="914400" rtl="0" eaLnBrk="1" latinLnBrk="0" hangingPunct="1">
        <a:lnSpc>
          <a:spcPct val="100000"/>
        </a:lnSpc>
        <a:spcBef>
          <a:spcPts val="0"/>
        </a:spcBef>
        <a:spcAft>
          <a:spcPts val="1200"/>
        </a:spcAft>
        <a:buSzPct val="90000"/>
        <a:buFont typeface="Wingdings" panose="05000000000000000000" pitchFamily="2" charset="2"/>
        <a:buChar char="§"/>
        <a:defRPr sz="2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1" pos="3840">
          <p15:clr>
            <a:srgbClr val="A4A3A4"/>
          </p15:clr>
        </p15:guide>
        <p15:guide id="2" pos="288">
          <p15:clr>
            <a:srgbClr val="5ACBF0"/>
          </p15:clr>
        </p15:guide>
        <p15:guide id="3" orient="horz" pos="2160">
          <p15:clr>
            <a:srgbClr val="A4A3A4"/>
          </p15:clr>
        </p15:guide>
        <p15:guide id="4" orient="horz" pos="231">
          <p15:clr>
            <a:srgbClr val="5ACBF0"/>
          </p15:clr>
        </p15:guide>
        <p15:guide id="5" pos="7391">
          <p15:clr>
            <a:srgbClr val="5ACBF0"/>
          </p15:clr>
        </p15:guide>
        <p15:guide id="6" orient="horz" pos="3772">
          <p15:clr>
            <a:srgbClr val="FBAE40"/>
          </p15:clr>
        </p15:guide>
        <p15:guide id="7" orient="horz" pos="4110">
          <p15:clr>
            <a:srgbClr val="5ACBF0"/>
          </p15:clr>
        </p15:guide>
        <p15:guide id="8" orient="horz" pos="537">
          <p15:clr>
            <a:srgbClr val="FDE53C"/>
          </p15:clr>
        </p15:guide>
        <p15:guide id="9" orient="horz" pos="846">
          <p15:clr>
            <a:srgbClr val="FDE53C"/>
          </p15:clr>
        </p15:guide>
        <p15:guide id="10" orient="horz" pos="962">
          <p15:clr>
            <a:srgbClr val="5ACBF0"/>
          </p15:clr>
        </p15:guide>
        <p15:guide id="11" orient="horz" pos="4035" userDrawn="1">
          <p15:clr>
            <a:srgbClr val="5ACBF0"/>
          </p15:clr>
        </p15:guide>
        <p15:guide id="12" pos="3752">
          <p15:clr>
            <a:srgbClr val="5ACBF0"/>
          </p15:clr>
        </p15:guide>
        <p15:guide id="13" pos="3927">
          <p15:clr>
            <a:srgbClr val="5ACBF0"/>
          </p15:clr>
        </p15:guide>
        <p15:guide id="14" orient="horz" pos="3947" userDrawn="1">
          <p15:clr>
            <a:srgbClr val="5ACBF0"/>
          </p15:clr>
        </p15:guide>
        <p15:guide id="15" pos="2656" userDrawn="1">
          <p15:clr>
            <a:srgbClr val="A4A3A4"/>
          </p15:clr>
        </p15:guide>
        <p15:guide id="16" pos="5025" userDrawn="1">
          <p15:clr>
            <a:srgbClr val="A4A3A4"/>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9.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3" Type="http://schemas.openxmlformats.org/officeDocument/2006/relationships/image" Target="../media/image7.svg"/><Relationship Id="rId2" Type="http://schemas.openxmlformats.org/officeDocument/2006/relationships/image" Target="../media/image6.png"/><Relationship Id="rId1" Type="http://schemas.openxmlformats.org/officeDocument/2006/relationships/slideLayout" Target="../slideLayouts/slideLayout9.xml"/></Relationships>
</file>

<file path=ppt/slides/_rels/slide23.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3" Type="http://schemas.openxmlformats.org/officeDocument/2006/relationships/image" Target="../media/image10.svg"/><Relationship Id="rId2" Type="http://schemas.openxmlformats.org/officeDocument/2006/relationships/image" Target="../media/image9.png"/><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chart" Target="../charts/chart1.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Placeholder 5"/>
          <p:cNvSpPr>
            <a:spLocks noGrp="1"/>
          </p:cNvSpPr>
          <p:nvPr>
            <p:ph type="body" sz="quarter" idx="10"/>
          </p:nvPr>
        </p:nvSpPr>
        <p:spPr/>
        <p:txBody>
          <a:bodyPr/>
          <a:lstStyle/>
          <a:p>
            <a:r>
              <a:rPr lang="en-US" dirty="0"/>
              <a:t>Part 3: Influence</a:t>
            </a:r>
          </a:p>
        </p:txBody>
      </p:sp>
      <p:sp>
        <p:nvSpPr>
          <p:cNvPr id="2" name="Title 1"/>
          <p:cNvSpPr>
            <a:spLocks noGrp="1"/>
          </p:cNvSpPr>
          <p:nvPr>
            <p:ph type="ctrTitle"/>
          </p:nvPr>
        </p:nvSpPr>
        <p:spPr/>
        <p:txBody>
          <a:bodyPr/>
          <a:lstStyle/>
          <a:p>
            <a:r>
              <a:rPr lang="en-US" dirty="0"/>
              <a:t>Exercises for Personal and Team Development</a:t>
            </a:r>
          </a:p>
        </p:txBody>
      </p:sp>
    </p:spTree>
    <p:extLst>
      <p:ext uri="{BB962C8B-B14F-4D97-AF65-F5344CB8AC3E}">
        <p14:creationId xmlns:p14="http://schemas.microsoft.com/office/powerpoint/2010/main" val="2179622233"/>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6D48F363-5F7B-2748-BA52-E23644C4A25B}"/>
              </a:ext>
            </a:extLst>
          </p:cNvPr>
          <p:cNvSpPr/>
          <p:nvPr/>
        </p:nvSpPr>
        <p:spPr>
          <a:xfrm>
            <a:off x="1267010" y="1527174"/>
            <a:ext cx="8676000" cy="723275"/>
          </a:xfrm>
          <a:prstGeom prst="rect">
            <a:avLst/>
          </a:prstGeom>
          <a:noFill/>
          <a:ln w="12700">
            <a:noFill/>
          </a:ln>
        </p:spPr>
        <p:txBody>
          <a:bodyPr wrap="square">
            <a:spAutoFit/>
          </a:bodyPr>
          <a:lstStyle/>
          <a:p>
            <a:pPr>
              <a:spcAft>
                <a:spcPts val="600"/>
              </a:spcAft>
            </a:pPr>
            <a:r>
              <a:rPr lang="en-IN" b="1" dirty="0"/>
              <a:t>Audience for this Exercise</a:t>
            </a:r>
          </a:p>
          <a:p>
            <a:r>
              <a:rPr lang="en-IN" dirty="0"/>
              <a:t>Individual exercise, can also be used by managers</a:t>
            </a:r>
          </a:p>
        </p:txBody>
      </p:sp>
      <p:sp>
        <p:nvSpPr>
          <p:cNvPr id="3" name="Rectangle 2">
            <a:extLst>
              <a:ext uri="{FF2B5EF4-FFF2-40B4-BE49-F238E27FC236}">
                <a16:creationId xmlns:a16="http://schemas.microsoft.com/office/drawing/2014/main" id="{27F47B89-A68F-5D4B-92E0-3FCB0DDA03F0}"/>
              </a:ext>
            </a:extLst>
          </p:cNvPr>
          <p:cNvSpPr/>
          <p:nvPr/>
        </p:nvSpPr>
        <p:spPr>
          <a:xfrm>
            <a:off x="1267010" y="2492338"/>
            <a:ext cx="8676000" cy="723275"/>
          </a:xfrm>
          <a:prstGeom prst="rect">
            <a:avLst/>
          </a:prstGeom>
          <a:noFill/>
          <a:ln w="12700">
            <a:noFill/>
          </a:ln>
        </p:spPr>
        <p:txBody>
          <a:bodyPr wrap="square">
            <a:spAutoFit/>
          </a:bodyPr>
          <a:lstStyle/>
          <a:p>
            <a:pPr>
              <a:spcAft>
                <a:spcPts val="600"/>
              </a:spcAft>
            </a:pPr>
            <a:r>
              <a:rPr lang="en-IN" b="1" dirty="0"/>
              <a:t>When to Use</a:t>
            </a:r>
          </a:p>
          <a:p>
            <a:r>
              <a:rPr lang="en-IN" dirty="0"/>
              <a:t>In day-to-day interaction with manager and co-workers</a:t>
            </a:r>
          </a:p>
        </p:txBody>
      </p:sp>
      <p:sp>
        <p:nvSpPr>
          <p:cNvPr id="4" name="Rectangle 3">
            <a:extLst>
              <a:ext uri="{FF2B5EF4-FFF2-40B4-BE49-F238E27FC236}">
                <a16:creationId xmlns:a16="http://schemas.microsoft.com/office/drawing/2014/main" id="{59668CE5-BA85-4649-A2E4-9FDA68648265}"/>
              </a:ext>
            </a:extLst>
          </p:cNvPr>
          <p:cNvSpPr/>
          <p:nvPr/>
        </p:nvSpPr>
        <p:spPr>
          <a:xfrm>
            <a:off x="1267010" y="3457502"/>
            <a:ext cx="8676000" cy="1000274"/>
          </a:xfrm>
          <a:prstGeom prst="rect">
            <a:avLst/>
          </a:prstGeom>
          <a:noFill/>
          <a:ln w="12700">
            <a:noFill/>
          </a:ln>
        </p:spPr>
        <p:txBody>
          <a:bodyPr wrap="square">
            <a:spAutoFit/>
          </a:bodyPr>
          <a:lstStyle/>
          <a:p>
            <a:pPr>
              <a:spcAft>
                <a:spcPts val="600"/>
              </a:spcAft>
            </a:pPr>
            <a:r>
              <a:rPr lang="en-IN" b="1" dirty="0"/>
              <a:t>What this Exercise Teaches </a:t>
            </a:r>
          </a:p>
          <a:p>
            <a:pPr marL="179388" indent="-179388">
              <a:buFont typeface="Arial" panose="020B0604020202020204" pitchFamily="34" charset="0"/>
              <a:buChar char="•"/>
            </a:pPr>
            <a:r>
              <a:rPr lang="en-IN" dirty="0"/>
              <a:t>Work on problem areas to become a better influencer</a:t>
            </a:r>
          </a:p>
          <a:p>
            <a:pPr marL="179388" indent="-179388">
              <a:buFont typeface="Arial" panose="020B0604020202020204" pitchFamily="34" charset="0"/>
              <a:buChar char="•"/>
            </a:pPr>
            <a:r>
              <a:rPr lang="en-IN" dirty="0"/>
              <a:t>Find out where you stand against your peers</a:t>
            </a:r>
          </a:p>
        </p:txBody>
      </p:sp>
      <p:sp>
        <p:nvSpPr>
          <p:cNvPr id="5" name="Rectangle 4">
            <a:extLst>
              <a:ext uri="{FF2B5EF4-FFF2-40B4-BE49-F238E27FC236}">
                <a16:creationId xmlns:a16="http://schemas.microsoft.com/office/drawing/2014/main" id="{BDA1C74A-FFBC-9D43-8907-1C0A33D4F90C}"/>
              </a:ext>
            </a:extLst>
          </p:cNvPr>
          <p:cNvSpPr/>
          <p:nvPr/>
        </p:nvSpPr>
        <p:spPr>
          <a:xfrm>
            <a:off x="1267010" y="4699664"/>
            <a:ext cx="8676000" cy="723275"/>
          </a:xfrm>
          <a:prstGeom prst="rect">
            <a:avLst/>
          </a:prstGeom>
          <a:noFill/>
          <a:ln w="12700">
            <a:noFill/>
          </a:ln>
        </p:spPr>
        <p:txBody>
          <a:bodyPr wrap="square">
            <a:spAutoFit/>
          </a:bodyPr>
          <a:lstStyle/>
          <a:p>
            <a:pPr>
              <a:spcAft>
                <a:spcPts val="600"/>
              </a:spcAft>
            </a:pPr>
            <a:r>
              <a:rPr lang="en-IN" b="1" dirty="0"/>
              <a:t>Pre-work or Planning Required</a:t>
            </a:r>
          </a:p>
          <a:p>
            <a:r>
              <a:rPr lang="en-IN" dirty="0"/>
              <a:t>Does not require pre-work or planning</a:t>
            </a:r>
          </a:p>
        </p:txBody>
      </p:sp>
      <p:sp>
        <p:nvSpPr>
          <p:cNvPr id="6" name="Rectangle 5">
            <a:extLst>
              <a:ext uri="{FF2B5EF4-FFF2-40B4-BE49-F238E27FC236}">
                <a16:creationId xmlns:a16="http://schemas.microsoft.com/office/drawing/2014/main" id="{1A597A94-EC77-1F48-BA31-F4A89C89C11A}"/>
              </a:ext>
            </a:extLst>
          </p:cNvPr>
          <p:cNvSpPr/>
          <p:nvPr/>
        </p:nvSpPr>
        <p:spPr>
          <a:xfrm>
            <a:off x="374073" y="5930662"/>
            <a:ext cx="9281204" cy="230832"/>
          </a:xfrm>
          <a:prstGeom prst="rect">
            <a:avLst/>
          </a:prstGeom>
        </p:spPr>
        <p:txBody>
          <a:bodyPr wrap="square">
            <a:spAutoFit/>
          </a:bodyPr>
          <a:lstStyle/>
          <a:p>
            <a:r>
              <a:rPr lang="en-US" sz="900" dirty="0">
                <a:solidFill>
                  <a:srgbClr val="6F7878"/>
                </a:solidFill>
              </a:rPr>
              <a:t>Source: Gartner (April 2019)</a:t>
            </a:r>
          </a:p>
        </p:txBody>
      </p:sp>
      <p:sp>
        <p:nvSpPr>
          <p:cNvPr id="7" name="Title 5">
            <a:extLst>
              <a:ext uri="{FF2B5EF4-FFF2-40B4-BE49-F238E27FC236}">
                <a16:creationId xmlns:a16="http://schemas.microsoft.com/office/drawing/2014/main" id="{8B54CBFF-7DFE-CC40-8D85-E3086BC58A5E}"/>
              </a:ext>
            </a:extLst>
          </p:cNvPr>
          <p:cNvSpPr txBox="1">
            <a:spLocks/>
          </p:cNvSpPr>
          <p:nvPr/>
        </p:nvSpPr>
        <p:spPr>
          <a:xfrm>
            <a:off x="457200" y="366713"/>
            <a:ext cx="11276013" cy="443198"/>
          </a:xfrm>
          <a:prstGeom prst="rect">
            <a:avLst/>
          </a:prstGeom>
        </p:spPr>
        <p:txBody>
          <a:bodyPr/>
          <a:lstStyle>
            <a:lvl1pPr algn="l" defTabSz="914400" rtl="0" eaLnBrk="1" latinLnBrk="0" hangingPunct="1">
              <a:lnSpc>
                <a:spcPct val="90000"/>
              </a:lnSpc>
              <a:spcBef>
                <a:spcPct val="0"/>
              </a:spcBef>
              <a:spcAft>
                <a:spcPts val="1200"/>
              </a:spcAft>
              <a:buNone/>
              <a:defRPr sz="3200" kern="1200">
                <a:solidFill>
                  <a:schemeClr val="tx2"/>
                </a:solidFill>
                <a:latin typeface="+mj-lt"/>
                <a:ea typeface="+mj-ea"/>
                <a:cs typeface="+mj-cs"/>
              </a:defRPr>
            </a:lvl1pPr>
          </a:lstStyle>
          <a:p>
            <a:r>
              <a:rPr lang="en-IN" dirty="0"/>
              <a:t>Exercise 1: How You Can Be Influential </a:t>
            </a:r>
            <a:endParaRPr lang="en-US" dirty="0"/>
          </a:p>
        </p:txBody>
      </p:sp>
      <p:sp>
        <p:nvSpPr>
          <p:cNvPr id="9" name="Freeform: Shape 9">
            <a:extLst>
              <a:ext uri="{FF2B5EF4-FFF2-40B4-BE49-F238E27FC236}">
                <a16:creationId xmlns:a16="http://schemas.microsoft.com/office/drawing/2014/main" id="{85AAD4AD-345D-F346-9651-B4CDFC302A49}"/>
              </a:ext>
            </a:extLst>
          </p:cNvPr>
          <p:cNvSpPr/>
          <p:nvPr/>
        </p:nvSpPr>
        <p:spPr>
          <a:xfrm>
            <a:off x="457200" y="1613718"/>
            <a:ext cx="685800" cy="428625"/>
          </a:xfrm>
          <a:custGeom>
            <a:avLst/>
            <a:gdLst>
              <a:gd name="connsiteX0" fmla="*/ 624173 w 685800"/>
              <a:gd name="connsiteY0" fmla="*/ 169069 h 428625"/>
              <a:gd name="connsiteX1" fmla="*/ 664369 w 685800"/>
              <a:gd name="connsiteY1" fmla="*/ 95250 h 428625"/>
              <a:gd name="connsiteX2" fmla="*/ 576263 w 685800"/>
              <a:gd name="connsiteY2" fmla="*/ 7144 h 428625"/>
              <a:gd name="connsiteX3" fmla="*/ 488156 w 685800"/>
              <a:gd name="connsiteY3" fmla="*/ 95250 h 428625"/>
              <a:gd name="connsiteX4" fmla="*/ 528352 w 685800"/>
              <a:gd name="connsiteY4" fmla="*/ 169069 h 428625"/>
              <a:gd name="connsiteX5" fmla="*/ 488632 w 685800"/>
              <a:gd name="connsiteY5" fmla="*/ 169069 h 428625"/>
              <a:gd name="connsiteX6" fmla="*/ 423863 w 685800"/>
              <a:gd name="connsiteY6" fmla="*/ 140494 h 428625"/>
              <a:gd name="connsiteX7" fmla="*/ 359092 w 685800"/>
              <a:gd name="connsiteY7" fmla="*/ 169069 h 428625"/>
              <a:gd name="connsiteX8" fmla="*/ 319373 w 685800"/>
              <a:gd name="connsiteY8" fmla="*/ 169069 h 428625"/>
              <a:gd name="connsiteX9" fmla="*/ 359569 w 685800"/>
              <a:gd name="connsiteY9" fmla="*/ 95250 h 428625"/>
              <a:gd name="connsiteX10" fmla="*/ 271463 w 685800"/>
              <a:gd name="connsiteY10" fmla="*/ 7144 h 428625"/>
              <a:gd name="connsiteX11" fmla="*/ 183356 w 685800"/>
              <a:gd name="connsiteY11" fmla="*/ 95250 h 428625"/>
              <a:gd name="connsiteX12" fmla="*/ 223552 w 685800"/>
              <a:gd name="connsiteY12" fmla="*/ 169069 h 428625"/>
              <a:gd name="connsiteX13" fmla="*/ 183832 w 685800"/>
              <a:gd name="connsiteY13" fmla="*/ 169069 h 428625"/>
              <a:gd name="connsiteX14" fmla="*/ 119063 w 685800"/>
              <a:gd name="connsiteY14" fmla="*/ 140494 h 428625"/>
              <a:gd name="connsiteX15" fmla="*/ 30956 w 685800"/>
              <a:gd name="connsiteY15" fmla="*/ 228600 h 428625"/>
              <a:gd name="connsiteX16" fmla="*/ 71152 w 685800"/>
              <a:gd name="connsiteY16" fmla="*/ 302419 h 428625"/>
              <a:gd name="connsiteX17" fmla="*/ 7144 w 685800"/>
              <a:gd name="connsiteY17" fmla="*/ 302419 h 428625"/>
              <a:gd name="connsiteX18" fmla="*/ 7144 w 685800"/>
              <a:gd name="connsiteY18" fmla="*/ 423863 h 428625"/>
              <a:gd name="connsiteX19" fmla="*/ 40481 w 685800"/>
              <a:gd name="connsiteY19" fmla="*/ 423863 h 428625"/>
              <a:gd name="connsiteX20" fmla="*/ 40481 w 685800"/>
              <a:gd name="connsiteY20" fmla="*/ 335756 h 428625"/>
              <a:gd name="connsiteX21" fmla="*/ 197644 w 685800"/>
              <a:gd name="connsiteY21" fmla="*/ 335756 h 428625"/>
              <a:gd name="connsiteX22" fmla="*/ 197644 w 685800"/>
              <a:gd name="connsiteY22" fmla="*/ 423863 h 428625"/>
              <a:gd name="connsiteX23" fmla="*/ 230981 w 685800"/>
              <a:gd name="connsiteY23" fmla="*/ 423863 h 428625"/>
              <a:gd name="connsiteX24" fmla="*/ 230981 w 685800"/>
              <a:gd name="connsiteY24" fmla="*/ 302419 h 428625"/>
              <a:gd name="connsiteX25" fmla="*/ 166973 w 685800"/>
              <a:gd name="connsiteY25" fmla="*/ 302419 h 428625"/>
              <a:gd name="connsiteX26" fmla="*/ 207169 w 685800"/>
              <a:gd name="connsiteY26" fmla="*/ 228600 h 428625"/>
              <a:gd name="connsiteX27" fmla="*/ 203168 w 685800"/>
              <a:gd name="connsiteY27" fmla="*/ 202406 h 428625"/>
              <a:gd name="connsiteX28" fmla="*/ 339661 w 685800"/>
              <a:gd name="connsiteY28" fmla="*/ 202406 h 428625"/>
              <a:gd name="connsiteX29" fmla="*/ 335661 w 685800"/>
              <a:gd name="connsiteY29" fmla="*/ 228600 h 428625"/>
              <a:gd name="connsiteX30" fmla="*/ 375856 w 685800"/>
              <a:gd name="connsiteY30" fmla="*/ 302419 h 428625"/>
              <a:gd name="connsiteX31" fmla="*/ 311848 w 685800"/>
              <a:gd name="connsiteY31" fmla="*/ 302419 h 428625"/>
              <a:gd name="connsiteX32" fmla="*/ 311848 w 685800"/>
              <a:gd name="connsiteY32" fmla="*/ 423863 h 428625"/>
              <a:gd name="connsiteX33" fmla="*/ 345186 w 685800"/>
              <a:gd name="connsiteY33" fmla="*/ 423863 h 428625"/>
              <a:gd name="connsiteX34" fmla="*/ 345186 w 685800"/>
              <a:gd name="connsiteY34" fmla="*/ 335756 h 428625"/>
              <a:gd name="connsiteX35" fmla="*/ 502348 w 685800"/>
              <a:gd name="connsiteY35" fmla="*/ 335756 h 428625"/>
              <a:gd name="connsiteX36" fmla="*/ 502348 w 685800"/>
              <a:gd name="connsiteY36" fmla="*/ 423863 h 428625"/>
              <a:gd name="connsiteX37" fmla="*/ 535686 w 685800"/>
              <a:gd name="connsiteY37" fmla="*/ 423863 h 428625"/>
              <a:gd name="connsiteX38" fmla="*/ 535686 w 685800"/>
              <a:gd name="connsiteY38" fmla="*/ 302419 h 428625"/>
              <a:gd name="connsiteX39" fmla="*/ 471678 w 685800"/>
              <a:gd name="connsiteY39" fmla="*/ 302419 h 428625"/>
              <a:gd name="connsiteX40" fmla="*/ 511873 w 685800"/>
              <a:gd name="connsiteY40" fmla="*/ 228600 h 428625"/>
              <a:gd name="connsiteX41" fmla="*/ 507873 w 685800"/>
              <a:gd name="connsiteY41" fmla="*/ 202406 h 428625"/>
              <a:gd name="connsiteX42" fmla="*/ 654748 w 685800"/>
              <a:gd name="connsiteY42" fmla="*/ 202406 h 428625"/>
              <a:gd name="connsiteX43" fmla="*/ 654748 w 685800"/>
              <a:gd name="connsiteY43" fmla="*/ 366713 h 428625"/>
              <a:gd name="connsiteX44" fmla="*/ 688086 w 685800"/>
              <a:gd name="connsiteY44" fmla="*/ 366713 h 428625"/>
              <a:gd name="connsiteX45" fmla="*/ 688086 w 685800"/>
              <a:gd name="connsiteY45" fmla="*/ 169069 h 428625"/>
              <a:gd name="connsiteX46" fmla="*/ 624173 w 685800"/>
              <a:gd name="connsiteY46" fmla="*/ 169069 h 428625"/>
              <a:gd name="connsiteX47" fmla="*/ 576263 w 685800"/>
              <a:gd name="connsiteY47" fmla="*/ 40481 h 428625"/>
              <a:gd name="connsiteX48" fmla="*/ 631031 w 685800"/>
              <a:gd name="connsiteY48" fmla="*/ 95250 h 428625"/>
              <a:gd name="connsiteX49" fmla="*/ 576263 w 685800"/>
              <a:gd name="connsiteY49" fmla="*/ 150019 h 428625"/>
              <a:gd name="connsiteX50" fmla="*/ 521494 w 685800"/>
              <a:gd name="connsiteY50" fmla="*/ 95250 h 428625"/>
              <a:gd name="connsiteX51" fmla="*/ 576263 w 685800"/>
              <a:gd name="connsiteY51" fmla="*/ 40481 h 428625"/>
              <a:gd name="connsiteX52" fmla="*/ 271463 w 685800"/>
              <a:gd name="connsiteY52" fmla="*/ 40481 h 428625"/>
              <a:gd name="connsiteX53" fmla="*/ 326231 w 685800"/>
              <a:gd name="connsiteY53" fmla="*/ 95250 h 428625"/>
              <a:gd name="connsiteX54" fmla="*/ 271463 w 685800"/>
              <a:gd name="connsiteY54" fmla="*/ 150019 h 428625"/>
              <a:gd name="connsiteX55" fmla="*/ 216694 w 685800"/>
              <a:gd name="connsiteY55" fmla="*/ 95250 h 428625"/>
              <a:gd name="connsiteX56" fmla="*/ 271463 w 685800"/>
              <a:gd name="connsiteY56" fmla="*/ 40481 h 428625"/>
              <a:gd name="connsiteX57" fmla="*/ 119063 w 685800"/>
              <a:gd name="connsiteY57" fmla="*/ 283369 h 428625"/>
              <a:gd name="connsiteX58" fmla="*/ 64294 w 685800"/>
              <a:gd name="connsiteY58" fmla="*/ 228600 h 428625"/>
              <a:gd name="connsiteX59" fmla="*/ 119063 w 685800"/>
              <a:gd name="connsiteY59" fmla="*/ 173831 h 428625"/>
              <a:gd name="connsiteX60" fmla="*/ 173831 w 685800"/>
              <a:gd name="connsiteY60" fmla="*/ 228600 h 428625"/>
              <a:gd name="connsiteX61" fmla="*/ 119063 w 685800"/>
              <a:gd name="connsiteY61" fmla="*/ 283369 h 428625"/>
              <a:gd name="connsiteX62" fmla="*/ 423863 w 685800"/>
              <a:gd name="connsiteY62" fmla="*/ 283369 h 428625"/>
              <a:gd name="connsiteX63" fmla="*/ 369094 w 685800"/>
              <a:gd name="connsiteY63" fmla="*/ 228600 h 428625"/>
              <a:gd name="connsiteX64" fmla="*/ 423863 w 685800"/>
              <a:gd name="connsiteY64" fmla="*/ 173831 h 428625"/>
              <a:gd name="connsiteX65" fmla="*/ 478631 w 685800"/>
              <a:gd name="connsiteY65" fmla="*/ 228600 h 428625"/>
              <a:gd name="connsiteX66" fmla="*/ 423863 w 685800"/>
              <a:gd name="connsiteY66" fmla="*/ 283369 h 4286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Lst>
            <a:rect l="l" t="t" r="r" b="b"/>
            <a:pathLst>
              <a:path w="685800" h="428625">
                <a:moveTo>
                  <a:pt x="624173" y="169069"/>
                </a:moveTo>
                <a:cubicBezTo>
                  <a:pt x="648272" y="153353"/>
                  <a:pt x="664369" y="126111"/>
                  <a:pt x="664369" y="95250"/>
                </a:cubicBezTo>
                <a:cubicBezTo>
                  <a:pt x="664369" y="46672"/>
                  <a:pt x="624840" y="7144"/>
                  <a:pt x="576263" y="7144"/>
                </a:cubicBezTo>
                <a:cubicBezTo>
                  <a:pt x="527685" y="7144"/>
                  <a:pt x="488156" y="46672"/>
                  <a:pt x="488156" y="95250"/>
                </a:cubicBezTo>
                <a:cubicBezTo>
                  <a:pt x="488156" y="126111"/>
                  <a:pt x="504158" y="153353"/>
                  <a:pt x="528352" y="169069"/>
                </a:cubicBezTo>
                <a:lnTo>
                  <a:pt x="488632" y="169069"/>
                </a:lnTo>
                <a:cubicBezTo>
                  <a:pt x="472535" y="151543"/>
                  <a:pt x="449484" y="140494"/>
                  <a:pt x="423863" y="140494"/>
                </a:cubicBezTo>
                <a:cubicBezTo>
                  <a:pt x="398240" y="140494"/>
                  <a:pt x="375190" y="151543"/>
                  <a:pt x="359092" y="169069"/>
                </a:cubicBezTo>
                <a:lnTo>
                  <a:pt x="319373" y="169069"/>
                </a:lnTo>
                <a:cubicBezTo>
                  <a:pt x="343471" y="153353"/>
                  <a:pt x="359569" y="126111"/>
                  <a:pt x="359569" y="95250"/>
                </a:cubicBezTo>
                <a:cubicBezTo>
                  <a:pt x="359569" y="46672"/>
                  <a:pt x="320040" y="7144"/>
                  <a:pt x="271463" y="7144"/>
                </a:cubicBezTo>
                <a:cubicBezTo>
                  <a:pt x="222885" y="7144"/>
                  <a:pt x="183356" y="46672"/>
                  <a:pt x="183356" y="95250"/>
                </a:cubicBezTo>
                <a:cubicBezTo>
                  <a:pt x="183356" y="126111"/>
                  <a:pt x="199358" y="153353"/>
                  <a:pt x="223552" y="169069"/>
                </a:cubicBezTo>
                <a:lnTo>
                  <a:pt x="183832" y="169069"/>
                </a:lnTo>
                <a:cubicBezTo>
                  <a:pt x="167735" y="151543"/>
                  <a:pt x="144684" y="140494"/>
                  <a:pt x="119063" y="140494"/>
                </a:cubicBezTo>
                <a:cubicBezTo>
                  <a:pt x="70485" y="140494"/>
                  <a:pt x="30956" y="180023"/>
                  <a:pt x="30956" y="228600"/>
                </a:cubicBezTo>
                <a:cubicBezTo>
                  <a:pt x="30956" y="259461"/>
                  <a:pt x="46958" y="286703"/>
                  <a:pt x="71152" y="302419"/>
                </a:cubicBezTo>
                <a:lnTo>
                  <a:pt x="7144" y="302419"/>
                </a:lnTo>
                <a:lnTo>
                  <a:pt x="7144" y="423863"/>
                </a:lnTo>
                <a:lnTo>
                  <a:pt x="40481" y="423863"/>
                </a:lnTo>
                <a:lnTo>
                  <a:pt x="40481" y="335756"/>
                </a:lnTo>
                <a:lnTo>
                  <a:pt x="197644" y="335756"/>
                </a:lnTo>
                <a:lnTo>
                  <a:pt x="197644" y="423863"/>
                </a:lnTo>
                <a:lnTo>
                  <a:pt x="230981" y="423863"/>
                </a:lnTo>
                <a:lnTo>
                  <a:pt x="230981" y="302419"/>
                </a:lnTo>
                <a:lnTo>
                  <a:pt x="166973" y="302419"/>
                </a:lnTo>
                <a:cubicBezTo>
                  <a:pt x="191071" y="286703"/>
                  <a:pt x="207169" y="259461"/>
                  <a:pt x="207169" y="228600"/>
                </a:cubicBezTo>
                <a:cubicBezTo>
                  <a:pt x="207169" y="219456"/>
                  <a:pt x="205740" y="210693"/>
                  <a:pt x="203168" y="202406"/>
                </a:cubicBezTo>
                <a:lnTo>
                  <a:pt x="339661" y="202406"/>
                </a:lnTo>
                <a:cubicBezTo>
                  <a:pt x="337090" y="210693"/>
                  <a:pt x="335661" y="219456"/>
                  <a:pt x="335661" y="228600"/>
                </a:cubicBezTo>
                <a:cubicBezTo>
                  <a:pt x="335661" y="259461"/>
                  <a:pt x="351663" y="286703"/>
                  <a:pt x="375856" y="302419"/>
                </a:cubicBezTo>
                <a:lnTo>
                  <a:pt x="311848" y="302419"/>
                </a:lnTo>
                <a:lnTo>
                  <a:pt x="311848" y="423863"/>
                </a:lnTo>
                <a:lnTo>
                  <a:pt x="345186" y="423863"/>
                </a:lnTo>
                <a:lnTo>
                  <a:pt x="345186" y="335756"/>
                </a:lnTo>
                <a:lnTo>
                  <a:pt x="502348" y="335756"/>
                </a:lnTo>
                <a:lnTo>
                  <a:pt x="502348" y="423863"/>
                </a:lnTo>
                <a:lnTo>
                  <a:pt x="535686" y="423863"/>
                </a:lnTo>
                <a:lnTo>
                  <a:pt x="535686" y="302419"/>
                </a:lnTo>
                <a:lnTo>
                  <a:pt x="471678" y="302419"/>
                </a:lnTo>
                <a:cubicBezTo>
                  <a:pt x="495776" y="286703"/>
                  <a:pt x="511873" y="259461"/>
                  <a:pt x="511873" y="228600"/>
                </a:cubicBezTo>
                <a:cubicBezTo>
                  <a:pt x="511873" y="219456"/>
                  <a:pt x="510445" y="210693"/>
                  <a:pt x="507873" y="202406"/>
                </a:cubicBezTo>
                <a:lnTo>
                  <a:pt x="654748" y="202406"/>
                </a:lnTo>
                <a:lnTo>
                  <a:pt x="654748" y="366713"/>
                </a:lnTo>
                <a:lnTo>
                  <a:pt x="688086" y="366713"/>
                </a:lnTo>
                <a:lnTo>
                  <a:pt x="688086" y="169069"/>
                </a:lnTo>
                <a:lnTo>
                  <a:pt x="624173" y="169069"/>
                </a:lnTo>
                <a:close/>
                <a:moveTo>
                  <a:pt x="576263" y="40481"/>
                </a:moveTo>
                <a:cubicBezTo>
                  <a:pt x="606457" y="40481"/>
                  <a:pt x="631031" y="65056"/>
                  <a:pt x="631031" y="95250"/>
                </a:cubicBezTo>
                <a:cubicBezTo>
                  <a:pt x="631031" y="125444"/>
                  <a:pt x="606457" y="150019"/>
                  <a:pt x="576263" y="150019"/>
                </a:cubicBezTo>
                <a:cubicBezTo>
                  <a:pt x="546068" y="150019"/>
                  <a:pt x="521494" y="125444"/>
                  <a:pt x="521494" y="95250"/>
                </a:cubicBezTo>
                <a:cubicBezTo>
                  <a:pt x="521494" y="65056"/>
                  <a:pt x="546068" y="40481"/>
                  <a:pt x="576263" y="40481"/>
                </a:cubicBezTo>
                <a:close/>
                <a:moveTo>
                  <a:pt x="271463" y="40481"/>
                </a:moveTo>
                <a:cubicBezTo>
                  <a:pt x="301657" y="40481"/>
                  <a:pt x="326231" y="65056"/>
                  <a:pt x="326231" y="95250"/>
                </a:cubicBezTo>
                <a:cubicBezTo>
                  <a:pt x="326231" y="125444"/>
                  <a:pt x="301657" y="150019"/>
                  <a:pt x="271463" y="150019"/>
                </a:cubicBezTo>
                <a:cubicBezTo>
                  <a:pt x="241268" y="150019"/>
                  <a:pt x="216694" y="125444"/>
                  <a:pt x="216694" y="95250"/>
                </a:cubicBezTo>
                <a:cubicBezTo>
                  <a:pt x="216694" y="65056"/>
                  <a:pt x="241268" y="40481"/>
                  <a:pt x="271463" y="40481"/>
                </a:cubicBezTo>
                <a:close/>
                <a:moveTo>
                  <a:pt x="119063" y="283369"/>
                </a:moveTo>
                <a:cubicBezTo>
                  <a:pt x="88868" y="283369"/>
                  <a:pt x="64294" y="258794"/>
                  <a:pt x="64294" y="228600"/>
                </a:cubicBezTo>
                <a:cubicBezTo>
                  <a:pt x="64294" y="198406"/>
                  <a:pt x="88868" y="173831"/>
                  <a:pt x="119063" y="173831"/>
                </a:cubicBezTo>
                <a:cubicBezTo>
                  <a:pt x="149257" y="173831"/>
                  <a:pt x="173831" y="198406"/>
                  <a:pt x="173831" y="228600"/>
                </a:cubicBezTo>
                <a:cubicBezTo>
                  <a:pt x="173831" y="258794"/>
                  <a:pt x="149257" y="283369"/>
                  <a:pt x="119063" y="283369"/>
                </a:cubicBezTo>
                <a:close/>
                <a:moveTo>
                  <a:pt x="423863" y="283369"/>
                </a:moveTo>
                <a:cubicBezTo>
                  <a:pt x="393668" y="283369"/>
                  <a:pt x="369094" y="258794"/>
                  <a:pt x="369094" y="228600"/>
                </a:cubicBezTo>
                <a:cubicBezTo>
                  <a:pt x="369094" y="198406"/>
                  <a:pt x="393668" y="173831"/>
                  <a:pt x="423863" y="173831"/>
                </a:cubicBezTo>
                <a:cubicBezTo>
                  <a:pt x="454057" y="173831"/>
                  <a:pt x="478631" y="198406"/>
                  <a:pt x="478631" y="228600"/>
                </a:cubicBezTo>
                <a:cubicBezTo>
                  <a:pt x="478631" y="258794"/>
                  <a:pt x="454057" y="283369"/>
                  <a:pt x="423863" y="283369"/>
                </a:cubicBezTo>
                <a:close/>
              </a:path>
            </a:pathLst>
          </a:custGeom>
          <a:solidFill>
            <a:srgbClr val="002856"/>
          </a:solidFill>
          <a:ln w="9525" cap="flat">
            <a:noFill/>
            <a:prstDash val="solid"/>
            <a:miter/>
          </a:ln>
        </p:spPr>
        <p:txBody>
          <a:bodyPr rtlCol="0" anchor="ctr"/>
          <a:lstStyle/>
          <a:p>
            <a:endParaRPr lang="en-US"/>
          </a:p>
        </p:txBody>
      </p:sp>
      <p:sp>
        <p:nvSpPr>
          <p:cNvPr id="10" name="Freeform: Shape 159">
            <a:extLst>
              <a:ext uri="{FF2B5EF4-FFF2-40B4-BE49-F238E27FC236}">
                <a16:creationId xmlns:a16="http://schemas.microsoft.com/office/drawing/2014/main" id="{31C6344A-3FF3-A14D-ADBB-E068C112FD60}"/>
              </a:ext>
            </a:extLst>
          </p:cNvPr>
          <p:cNvSpPr/>
          <p:nvPr/>
        </p:nvSpPr>
        <p:spPr>
          <a:xfrm>
            <a:off x="528638" y="3505035"/>
            <a:ext cx="542925" cy="542925"/>
          </a:xfrm>
          <a:custGeom>
            <a:avLst/>
            <a:gdLst>
              <a:gd name="connsiteX0" fmla="*/ 254318 w 542925"/>
              <a:gd name="connsiteY0" fmla="*/ 92869 h 542925"/>
              <a:gd name="connsiteX1" fmla="*/ 133636 w 542925"/>
              <a:gd name="connsiteY1" fmla="*/ 397669 h 542925"/>
              <a:gd name="connsiteX2" fmla="*/ 174593 w 542925"/>
              <a:gd name="connsiteY2" fmla="*/ 397669 h 542925"/>
              <a:gd name="connsiteX3" fmla="*/ 207550 w 542925"/>
              <a:gd name="connsiteY3" fmla="*/ 314325 h 542925"/>
              <a:gd name="connsiteX4" fmla="*/ 339947 w 542925"/>
              <a:gd name="connsiteY4" fmla="*/ 314325 h 542925"/>
              <a:gd name="connsiteX5" fmla="*/ 372904 w 542925"/>
              <a:gd name="connsiteY5" fmla="*/ 397669 h 542925"/>
              <a:gd name="connsiteX6" fmla="*/ 413861 w 542925"/>
              <a:gd name="connsiteY6" fmla="*/ 397669 h 542925"/>
              <a:gd name="connsiteX7" fmla="*/ 293370 w 542925"/>
              <a:gd name="connsiteY7" fmla="*/ 92869 h 542925"/>
              <a:gd name="connsiteX8" fmla="*/ 254318 w 542925"/>
              <a:gd name="connsiteY8" fmla="*/ 92869 h 542925"/>
              <a:gd name="connsiteX9" fmla="*/ 222790 w 542925"/>
              <a:gd name="connsiteY9" fmla="*/ 276225 h 542925"/>
              <a:gd name="connsiteX10" fmla="*/ 273844 w 542925"/>
              <a:gd name="connsiteY10" fmla="*/ 147161 h 542925"/>
              <a:gd name="connsiteX11" fmla="*/ 324898 w 542925"/>
              <a:gd name="connsiteY11" fmla="*/ 276225 h 542925"/>
              <a:gd name="connsiteX12" fmla="*/ 222790 w 542925"/>
              <a:gd name="connsiteY12" fmla="*/ 276225 h 542925"/>
              <a:gd name="connsiteX13" fmla="*/ 273844 w 542925"/>
              <a:gd name="connsiteY13" fmla="*/ 7144 h 542925"/>
              <a:gd name="connsiteX14" fmla="*/ 7144 w 542925"/>
              <a:gd name="connsiteY14" fmla="*/ 273844 h 542925"/>
              <a:gd name="connsiteX15" fmla="*/ 273844 w 542925"/>
              <a:gd name="connsiteY15" fmla="*/ 540544 h 542925"/>
              <a:gd name="connsiteX16" fmla="*/ 540544 w 542925"/>
              <a:gd name="connsiteY16" fmla="*/ 273844 h 542925"/>
              <a:gd name="connsiteX17" fmla="*/ 273844 w 542925"/>
              <a:gd name="connsiteY17" fmla="*/ 7144 h 542925"/>
              <a:gd name="connsiteX18" fmla="*/ 273844 w 542925"/>
              <a:gd name="connsiteY18" fmla="*/ 502444 h 542925"/>
              <a:gd name="connsiteX19" fmla="*/ 45244 w 542925"/>
              <a:gd name="connsiteY19" fmla="*/ 273844 h 542925"/>
              <a:gd name="connsiteX20" fmla="*/ 273844 w 542925"/>
              <a:gd name="connsiteY20" fmla="*/ 45244 h 542925"/>
              <a:gd name="connsiteX21" fmla="*/ 502444 w 542925"/>
              <a:gd name="connsiteY21" fmla="*/ 273844 h 542925"/>
              <a:gd name="connsiteX22" fmla="*/ 273844 w 542925"/>
              <a:gd name="connsiteY22" fmla="*/ 502444 h 5429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542925" h="542925">
                <a:moveTo>
                  <a:pt x="254318" y="92869"/>
                </a:moveTo>
                <a:lnTo>
                  <a:pt x="133636" y="397669"/>
                </a:lnTo>
                <a:lnTo>
                  <a:pt x="174593" y="397669"/>
                </a:lnTo>
                <a:lnTo>
                  <a:pt x="207550" y="314325"/>
                </a:lnTo>
                <a:lnTo>
                  <a:pt x="339947" y="314325"/>
                </a:lnTo>
                <a:lnTo>
                  <a:pt x="372904" y="397669"/>
                </a:lnTo>
                <a:lnTo>
                  <a:pt x="413861" y="397669"/>
                </a:lnTo>
                <a:lnTo>
                  <a:pt x="293370" y="92869"/>
                </a:lnTo>
                <a:lnTo>
                  <a:pt x="254318" y="92869"/>
                </a:lnTo>
                <a:close/>
                <a:moveTo>
                  <a:pt x="222790" y="276225"/>
                </a:moveTo>
                <a:lnTo>
                  <a:pt x="273844" y="147161"/>
                </a:lnTo>
                <a:lnTo>
                  <a:pt x="324898" y="276225"/>
                </a:lnTo>
                <a:lnTo>
                  <a:pt x="222790" y="276225"/>
                </a:lnTo>
                <a:close/>
                <a:moveTo>
                  <a:pt x="273844" y="7144"/>
                </a:moveTo>
                <a:cubicBezTo>
                  <a:pt x="126778" y="7144"/>
                  <a:pt x="7144" y="126778"/>
                  <a:pt x="7144" y="273844"/>
                </a:cubicBezTo>
                <a:cubicBezTo>
                  <a:pt x="7144" y="420910"/>
                  <a:pt x="126778" y="540544"/>
                  <a:pt x="273844" y="540544"/>
                </a:cubicBezTo>
                <a:cubicBezTo>
                  <a:pt x="420910" y="540544"/>
                  <a:pt x="540544" y="420910"/>
                  <a:pt x="540544" y="273844"/>
                </a:cubicBezTo>
                <a:cubicBezTo>
                  <a:pt x="540544" y="126778"/>
                  <a:pt x="420910" y="7144"/>
                  <a:pt x="273844" y="7144"/>
                </a:cubicBezTo>
                <a:close/>
                <a:moveTo>
                  <a:pt x="273844" y="502444"/>
                </a:moveTo>
                <a:cubicBezTo>
                  <a:pt x="147828" y="502444"/>
                  <a:pt x="45244" y="399860"/>
                  <a:pt x="45244" y="273844"/>
                </a:cubicBezTo>
                <a:cubicBezTo>
                  <a:pt x="45244" y="147828"/>
                  <a:pt x="147828" y="45244"/>
                  <a:pt x="273844" y="45244"/>
                </a:cubicBezTo>
                <a:cubicBezTo>
                  <a:pt x="399860" y="45244"/>
                  <a:pt x="502444" y="147828"/>
                  <a:pt x="502444" y="273844"/>
                </a:cubicBezTo>
                <a:cubicBezTo>
                  <a:pt x="502444" y="399860"/>
                  <a:pt x="399860" y="502444"/>
                  <a:pt x="273844" y="502444"/>
                </a:cubicBezTo>
                <a:close/>
              </a:path>
            </a:pathLst>
          </a:custGeom>
          <a:solidFill>
            <a:srgbClr val="002856"/>
          </a:solidFill>
          <a:ln w="9525" cap="flat">
            <a:noFill/>
            <a:prstDash val="solid"/>
            <a:miter/>
          </a:ln>
        </p:spPr>
        <p:txBody>
          <a:bodyPr rtlCol="0" anchor="ctr"/>
          <a:lstStyle/>
          <a:p>
            <a:endParaRPr lang="en-US"/>
          </a:p>
        </p:txBody>
      </p:sp>
      <p:sp>
        <p:nvSpPr>
          <p:cNvPr id="11" name="Freeform: Shape 160">
            <a:extLst>
              <a:ext uri="{FF2B5EF4-FFF2-40B4-BE49-F238E27FC236}">
                <a16:creationId xmlns:a16="http://schemas.microsoft.com/office/drawing/2014/main" id="{7EA16CEA-234D-5F44-AC09-EA4ED0C09406}"/>
              </a:ext>
            </a:extLst>
          </p:cNvPr>
          <p:cNvSpPr/>
          <p:nvPr/>
        </p:nvSpPr>
        <p:spPr>
          <a:xfrm>
            <a:off x="528637" y="2539273"/>
            <a:ext cx="542925" cy="542925"/>
          </a:xfrm>
          <a:custGeom>
            <a:avLst/>
            <a:gdLst>
              <a:gd name="connsiteX0" fmla="*/ 364712 w 542925"/>
              <a:gd name="connsiteY0" fmla="*/ 188500 h 542925"/>
              <a:gd name="connsiteX1" fmla="*/ 338994 w 542925"/>
              <a:gd name="connsiteY1" fmla="*/ 269081 h 542925"/>
              <a:gd name="connsiteX2" fmla="*/ 318706 w 542925"/>
              <a:gd name="connsiteY2" fmla="*/ 287941 h 542925"/>
              <a:gd name="connsiteX3" fmla="*/ 292989 w 542925"/>
              <a:gd name="connsiteY3" fmla="*/ 346996 h 542925"/>
              <a:gd name="connsiteX4" fmla="*/ 292989 w 542925"/>
              <a:gd name="connsiteY4" fmla="*/ 359569 h 542925"/>
              <a:gd name="connsiteX5" fmla="*/ 254889 w 542925"/>
              <a:gd name="connsiteY5" fmla="*/ 359569 h 542925"/>
              <a:gd name="connsiteX6" fmla="*/ 254889 w 542925"/>
              <a:gd name="connsiteY6" fmla="*/ 346996 h 542925"/>
              <a:gd name="connsiteX7" fmla="*/ 292798 w 542925"/>
              <a:gd name="connsiteY7" fmla="*/ 260033 h 542925"/>
              <a:gd name="connsiteX8" fmla="*/ 312611 w 542925"/>
              <a:gd name="connsiteY8" fmla="*/ 241649 h 542925"/>
              <a:gd name="connsiteX9" fmla="*/ 327184 w 542925"/>
              <a:gd name="connsiteY9" fmla="*/ 194691 h 542925"/>
              <a:gd name="connsiteX10" fmla="*/ 280321 w 542925"/>
              <a:gd name="connsiteY10" fmla="*/ 150400 h 542925"/>
              <a:gd name="connsiteX11" fmla="*/ 238030 w 542925"/>
              <a:gd name="connsiteY11" fmla="*/ 163735 h 542925"/>
              <a:gd name="connsiteX12" fmla="*/ 220027 w 542925"/>
              <a:gd name="connsiteY12" fmla="*/ 204026 h 542925"/>
              <a:gd name="connsiteX13" fmla="*/ 220027 w 542925"/>
              <a:gd name="connsiteY13" fmla="*/ 219932 h 542925"/>
              <a:gd name="connsiteX14" fmla="*/ 181927 w 542925"/>
              <a:gd name="connsiteY14" fmla="*/ 219932 h 542925"/>
              <a:gd name="connsiteX15" fmla="*/ 181927 w 542925"/>
              <a:gd name="connsiteY15" fmla="*/ 204026 h 542925"/>
              <a:gd name="connsiteX16" fmla="*/ 212693 w 542925"/>
              <a:gd name="connsiteY16" fmla="*/ 135350 h 542925"/>
              <a:gd name="connsiteX17" fmla="*/ 284702 w 542925"/>
              <a:gd name="connsiteY17" fmla="*/ 112586 h 542925"/>
              <a:gd name="connsiteX18" fmla="*/ 364712 w 542925"/>
              <a:gd name="connsiteY18" fmla="*/ 188500 h 542925"/>
              <a:gd name="connsiteX19" fmla="*/ 273844 w 542925"/>
              <a:gd name="connsiteY19" fmla="*/ 388144 h 542925"/>
              <a:gd name="connsiteX20" fmla="*/ 247650 w 542925"/>
              <a:gd name="connsiteY20" fmla="*/ 414338 h 542925"/>
              <a:gd name="connsiteX21" fmla="*/ 273844 w 542925"/>
              <a:gd name="connsiteY21" fmla="*/ 440531 h 542925"/>
              <a:gd name="connsiteX22" fmla="*/ 300038 w 542925"/>
              <a:gd name="connsiteY22" fmla="*/ 414338 h 542925"/>
              <a:gd name="connsiteX23" fmla="*/ 273844 w 542925"/>
              <a:gd name="connsiteY23" fmla="*/ 388144 h 542925"/>
              <a:gd name="connsiteX24" fmla="*/ 540544 w 542925"/>
              <a:gd name="connsiteY24" fmla="*/ 273844 h 542925"/>
              <a:gd name="connsiteX25" fmla="*/ 273844 w 542925"/>
              <a:gd name="connsiteY25" fmla="*/ 540544 h 542925"/>
              <a:gd name="connsiteX26" fmla="*/ 7144 w 542925"/>
              <a:gd name="connsiteY26" fmla="*/ 273844 h 542925"/>
              <a:gd name="connsiteX27" fmla="*/ 273844 w 542925"/>
              <a:gd name="connsiteY27" fmla="*/ 7144 h 542925"/>
              <a:gd name="connsiteX28" fmla="*/ 540544 w 542925"/>
              <a:gd name="connsiteY28" fmla="*/ 273844 h 542925"/>
              <a:gd name="connsiteX29" fmla="*/ 502444 w 542925"/>
              <a:gd name="connsiteY29" fmla="*/ 273844 h 542925"/>
              <a:gd name="connsiteX30" fmla="*/ 273844 w 542925"/>
              <a:gd name="connsiteY30" fmla="*/ 45244 h 542925"/>
              <a:gd name="connsiteX31" fmla="*/ 45244 w 542925"/>
              <a:gd name="connsiteY31" fmla="*/ 273844 h 542925"/>
              <a:gd name="connsiteX32" fmla="*/ 273844 w 542925"/>
              <a:gd name="connsiteY32" fmla="*/ 502444 h 542925"/>
              <a:gd name="connsiteX33" fmla="*/ 502444 w 542925"/>
              <a:gd name="connsiteY33" fmla="*/ 273844 h 5429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Lst>
            <a:rect l="l" t="t" r="r" b="b"/>
            <a:pathLst>
              <a:path w="542925" h="542925">
                <a:moveTo>
                  <a:pt x="364712" y="188500"/>
                </a:moveTo>
                <a:cubicBezTo>
                  <a:pt x="369665" y="218504"/>
                  <a:pt x="360236" y="247841"/>
                  <a:pt x="338994" y="269081"/>
                </a:cubicBezTo>
                <a:lnTo>
                  <a:pt x="318706" y="287941"/>
                </a:lnTo>
                <a:cubicBezTo>
                  <a:pt x="302323" y="303181"/>
                  <a:pt x="292989" y="324612"/>
                  <a:pt x="292989" y="346996"/>
                </a:cubicBezTo>
                <a:lnTo>
                  <a:pt x="292989" y="359569"/>
                </a:lnTo>
                <a:lnTo>
                  <a:pt x="254889" y="359569"/>
                </a:lnTo>
                <a:lnTo>
                  <a:pt x="254889" y="346996"/>
                </a:lnTo>
                <a:cubicBezTo>
                  <a:pt x="254889" y="314135"/>
                  <a:pt x="268700" y="282416"/>
                  <a:pt x="292798" y="260033"/>
                </a:cubicBezTo>
                <a:lnTo>
                  <a:pt x="312611" y="241649"/>
                </a:lnTo>
                <a:cubicBezTo>
                  <a:pt x="324612" y="229648"/>
                  <a:pt x="330041" y="212408"/>
                  <a:pt x="327184" y="194691"/>
                </a:cubicBezTo>
                <a:cubicBezTo>
                  <a:pt x="323374" y="171641"/>
                  <a:pt x="303752" y="152972"/>
                  <a:pt x="280321" y="150400"/>
                </a:cubicBezTo>
                <a:cubicBezTo>
                  <a:pt x="264700" y="148590"/>
                  <a:pt x="249650" y="153353"/>
                  <a:pt x="238030" y="163735"/>
                </a:cubicBezTo>
                <a:cubicBezTo>
                  <a:pt x="226600" y="174022"/>
                  <a:pt x="220027" y="188690"/>
                  <a:pt x="220027" y="204026"/>
                </a:cubicBezTo>
                <a:lnTo>
                  <a:pt x="220027" y="219932"/>
                </a:lnTo>
                <a:lnTo>
                  <a:pt x="181927" y="219932"/>
                </a:lnTo>
                <a:lnTo>
                  <a:pt x="181927" y="204026"/>
                </a:lnTo>
                <a:cubicBezTo>
                  <a:pt x="181927" y="177832"/>
                  <a:pt x="193167" y="152781"/>
                  <a:pt x="212693" y="135350"/>
                </a:cubicBezTo>
                <a:cubicBezTo>
                  <a:pt x="232220" y="117920"/>
                  <a:pt x="258508" y="109633"/>
                  <a:pt x="284702" y="112586"/>
                </a:cubicBezTo>
                <a:cubicBezTo>
                  <a:pt x="325088" y="117062"/>
                  <a:pt x="358140" y="148400"/>
                  <a:pt x="364712" y="188500"/>
                </a:cubicBezTo>
                <a:close/>
                <a:moveTo>
                  <a:pt x="273844" y="388144"/>
                </a:moveTo>
                <a:cubicBezTo>
                  <a:pt x="259366" y="388144"/>
                  <a:pt x="247650" y="399860"/>
                  <a:pt x="247650" y="414338"/>
                </a:cubicBezTo>
                <a:cubicBezTo>
                  <a:pt x="247650" y="428816"/>
                  <a:pt x="259366" y="440531"/>
                  <a:pt x="273844" y="440531"/>
                </a:cubicBezTo>
                <a:cubicBezTo>
                  <a:pt x="288321" y="440531"/>
                  <a:pt x="300038" y="428816"/>
                  <a:pt x="300038" y="414338"/>
                </a:cubicBezTo>
                <a:cubicBezTo>
                  <a:pt x="300038" y="399860"/>
                  <a:pt x="288321" y="388144"/>
                  <a:pt x="273844" y="388144"/>
                </a:cubicBezTo>
                <a:close/>
                <a:moveTo>
                  <a:pt x="540544" y="273844"/>
                </a:moveTo>
                <a:cubicBezTo>
                  <a:pt x="540544" y="421100"/>
                  <a:pt x="421100" y="540544"/>
                  <a:pt x="273844" y="540544"/>
                </a:cubicBezTo>
                <a:cubicBezTo>
                  <a:pt x="126587" y="540544"/>
                  <a:pt x="7144" y="421100"/>
                  <a:pt x="7144" y="273844"/>
                </a:cubicBezTo>
                <a:cubicBezTo>
                  <a:pt x="7144" y="126587"/>
                  <a:pt x="126587" y="7144"/>
                  <a:pt x="273844" y="7144"/>
                </a:cubicBezTo>
                <a:cubicBezTo>
                  <a:pt x="421100" y="7144"/>
                  <a:pt x="540544" y="126587"/>
                  <a:pt x="540544" y="273844"/>
                </a:cubicBezTo>
                <a:close/>
                <a:moveTo>
                  <a:pt x="502444" y="273844"/>
                </a:moveTo>
                <a:cubicBezTo>
                  <a:pt x="502444" y="147828"/>
                  <a:pt x="399859" y="45244"/>
                  <a:pt x="273844" y="45244"/>
                </a:cubicBezTo>
                <a:cubicBezTo>
                  <a:pt x="147828" y="45244"/>
                  <a:pt x="45244" y="147828"/>
                  <a:pt x="45244" y="273844"/>
                </a:cubicBezTo>
                <a:cubicBezTo>
                  <a:pt x="45244" y="399860"/>
                  <a:pt x="147828" y="502444"/>
                  <a:pt x="273844" y="502444"/>
                </a:cubicBezTo>
                <a:cubicBezTo>
                  <a:pt x="399859" y="502444"/>
                  <a:pt x="502444" y="399860"/>
                  <a:pt x="502444" y="273844"/>
                </a:cubicBezTo>
                <a:close/>
              </a:path>
            </a:pathLst>
          </a:custGeom>
          <a:solidFill>
            <a:srgbClr val="002856"/>
          </a:solidFill>
          <a:ln w="9525" cap="flat">
            <a:noFill/>
            <a:prstDash val="solid"/>
            <a:miter/>
          </a:ln>
        </p:spPr>
        <p:txBody>
          <a:bodyPr rtlCol="0" anchor="ctr"/>
          <a:lstStyle/>
          <a:p>
            <a:endParaRPr lang="en-US"/>
          </a:p>
        </p:txBody>
      </p:sp>
      <p:sp>
        <p:nvSpPr>
          <p:cNvPr id="12" name="Freeform: Shape 237">
            <a:extLst>
              <a:ext uri="{FF2B5EF4-FFF2-40B4-BE49-F238E27FC236}">
                <a16:creationId xmlns:a16="http://schemas.microsoft.com/office/drawing/2014/main" id="{650068F9-2DC2-4E41-A47E-E37E57D09F8C}"/>
              </a:ext>
            </a:extLst>
          </p:cNvPr>
          <p:cNvSpPr/>
          <p:nvPr/>
        </p:nvSpPr>
        <p:spPr>
          <a:xfrm>
            <a:off x="547688" y="4790860"/>
            <a:ext cx="504825" cy="428625"/>
          </a:xfrm>
          <a:custGeom>
            <a:avLst/>
            <a:gdLst>
              <a:gd name="connsiteX0" fmla="*/ 235744 w 504825"/>
              <a:gd name="connsiteY0" fmla="*/ 130969 h 428625"/>
              <a:gd name="connsiteX1" fmla="*/ 83344 w 504825"/>
              <a:gd name="connsiteY1" fmla="*/ 130969 h 428625"/>
              <a:gd name="connsiteX2" fmla="*/ 83344 w 504825"/>
              <a:gd name="connsiteY2" fmla="*/ 92869 h 428625"/>
              <a:gd name="connsiteX3" fmla="*/ 235744 w 504825"/>
              <a:gd name="connsiteY3" fmla="*/ 92869 h 428625"/>
              <a:gd name="connsiteX4" fmla="*/ 235744 w 504825"/>
              <a:gd name="connsiteY4" fmla="*/ 130969 h 428625"/>
              <a:gd name="connsiteX5" fmla="*/ 83344 w 504825"/>
              <a:gd name="connsiteY5" fmla="*/ 197644 h 428625"/>
              <a:gd name="connsiteX6" fmla="*/ 273844 w 504825"/>
              <a:gd name="connsiteY6" fmla="*/ 197644 h 428625"/>
              <a:gd name="connsiteX7" fmla="*/ 273844 w 504825"/>
              <a:gd name="connsiteY7" fmla="*/ 159544 h 428625"/>
              <a:gd name="connsiteX8" fmla="*/ 83344 w 504825"/>
              <a:gd name="connsiteY8" fmla="*/ 159544 h 428625"/>
              <a:gd name="connsiteX9" fmla="*/ 83344 w 504825"/>
              <a:gd name="connsiteY9" fmla="*/ 197644 h 428625"/>
              <a:gd name="connsiteX10" fmla="*/ 7144 w 504825"/>
              <a:gd name="connsiteY10" fmla="*/ 7144 h 428625"/>
              <a:gd name="connsiteX11" fmla="*/ 350044 w 504825"/>
              <a:gd name="connsiteY11" fmla="*/ 7144 h 428625"/>
              <a:gd name="connsiteX12" fmla="*/ 350044 w 504825"/>
              <a:gd name="connsiteY12" fmla="*/ 426244 h 428625"/>
              <a:gd name="connsiteX13" fmla="*/ 7144 w 504825"/>
              <a:gd name="connsiteY13" fmla="*/ 426244 h 428625"/>
              <a:gd name="connsiteX14" fmla="*/ 7144 w 504825"/>
              <a:gd name="connsiteY14" fmla="*/ 7144 h 428625"/>
              <a:gd name="connsiteX15" fmla="*/ 45244 w 504825"/>
              <a:gd name="connsiteY15" fmla="*/ 388144 h 428625"/>
              <a:gd name="connsiteX16" fmla="*/ 311944 w 504825"/>
              <a:gd name="connsiteY16" fmla="*/ 388144 h 428625"/>
              <a:gd name="connsiteX17" fmla="*/ 311944 w 504825"/>
              <a:gd name="connsiteY17" fmla="*/ 45244 h 428625"/>
              <a:gd name="connsiteX18" fmla="*/ 45244 w 504825"/>
              <a:gd name="connsiteY18" fmla="*/ 45244 h 428625"/>
              <a:gd name="connsiteX19" fmla="*/ 45244 w 504825"/>
              <a:gd name="connsiteY19" fmla="*/ 388144 h 428625"/>
              <a:gd name="connsiteX20" fmla="*/ 502444 w 504825"/>
              <a:gd name="connsiteY20" fmla="*/ 7144 h 428625"/>
              <a:gd name="connsiteX21" fmla="*/ 502444 w 504825"/>
              <a:gd name="connsiteY21" fmla="*/ 311944 h 428625"/>
              <a:gd name="connsiteX22" fmla="*/ 445294 w 504825"/>
              <a:gd name="connsiteY22" fmla="*/ 426244 h 428625"/>
              <a:gd name="connsiteX23" fmla="*/ 388144 w 504825"/>
              <a:gd name="connsiteY23" fmla="*/ 311944 h 428625"/>
              <a:gd name="connsiteX24" fmla="*/ 388144 w 504825"/>
              <a:gd name="connsiteY24" fmla="*/ 7144 h 428625"/>
              <a:gd name="connsiteX25" fmla="*/ 502444 w 504825"/>
              <a:gd name="connsiteY25" fmla="*/ 7144 h 428625"/>
              <a:gd name="connsiteX26" fmla="*/ 426244 w 504825"/>
              <a:gd name="connsiteY26" fmla="*/ 45244 h 428625"/>
              <a:gd name="connsiteX27" fmla="*/ 426244 w 504825"/>
              <a:gd name="connsiteY27" fmla="*/ 83344 h 428625"/>
              <a:gd name="connsiteX28" fmla="*/ 464344 w 504825"/>
              <a:gd name="connsiteY28" fmla="*/ 83344 h 428625"/>
              <a:gd name="connsiteX29" fmla="*/ 464344 w 504825"/>
              <a:gd name="connsiteY29" fmla="*/ 45244 h 428625"/>
              <a:gd name="connsiteX30" fmla="*/ 426244 w 504825"/>
              <a:gd name="connsiteY30" fmla="*/ 45244 h 428625"/>
              <a:gd name="connsiteX31" fmla="*/ 464344 w 504825"/>
              <a:gd name="connsiteY31" fmla="*/ 311944 h 428625"/>
              <a:gd name="connsiteX32" fmla="*/ 464344 w 504825"/>
              <a:gd name="connsiteY32" fmla="*/ 121444 h 428625"/>
              <a:gd name="connsiteX33" fmla="*/ 426244 w 504825"/>
              <a:gd name="connsiteY33" fmla="*/ 121444 h 428625"/>
              <a:gd name="connsiteX34" fmla="*/ 426244 w 504825"/>
              <a:gd name="connsiteY34" fmla="*/ 311944 h 428625"/>
              <a:gd name="connsiteX35" fmla="*/ 464344 w 504825"/>
              <a:gd name="connsiteY35" fmla="*/ 311944 h 4286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504825" h="428625">
                <a:moveTo>
                  <a:pt x="235744" y="130969"/>
                </a:moveTo>
                <a:lnTo>
                  <a:pt x="83344" y="130969"/>
                </a:lnTo>
                <a:lnTo>
                  <a:pt x="83344" y="92869"/>
                </a:lnTo>
                <a:lnTo>
                  <a:pt x="235744" y="92869"/>
                </a:lnTo>
                <a:lnTo>
                  <a:pt x="235744" y="130969"/>
                </a:lnTo>
                <a:close/>
                <a:moveTo>
                  <a:pt x="83344" y="197644"/>
                </a:moveTo>
                <a:lnTo>
                  <a:pt x="273844" y="197644"/>
                </a:lnTo>
                <a:lnTo>
                  <a:pt x="273844" y="159544"/>
                </a:lnTo>
                <a:lnTo>
                  <a:pt x="83344" y="159544"/>
                </a:lnTo>
                <a:lnTo>
                  <a:pt x="83344" y="197644"/>
                </a:lnTo>
                <a:close/>
                <a:moveTo>
                  <a:pt x="7144" y="7144"/>
                </a:moveTo>
                <a:lnTo>
                  <a:pt x="350044" y="7144"/>
                </a:lnTo>
                <a:lnTo>
                  <a:pt x="350044" y="426244"/>
                </a:lnTo>
                <a:lnTo>
                  <a:pt x="7144" y="426244"/>
                </a:lnTo>
                <a:lnTo>
                  <a:pt x="7144" y="7144"/>
                </a:lnTo>
                <a:close/>
                <a:moveTo>
                  <a:pt x="45244" y="388144"/>
                </a:moveTo>
                <a:lnTo>
                  <a:pt x="311944" y="388144"/>
                </a:lnTo>
                <a:lnTo>
                  <a:pt x="311944" y="45244"/>
                </a:lnTo>
                <a:lnTo>
                  <a:pt x="45244" y="45244"/>
                </a:lnTo>
                <a:lnTo>
                  <a:pt x="45244" y="388144"/>
                </a:lnTo>
                <a:close/>
                <a:moveTo>
                  <a:pt x="502444" y="7144"/>
                </a:moveTo>
                <a:lnTo>
                  <a:pt x="502444" y="311944"/>
                </a:lnTo>
                <a:lnTo>
                  <a:pt x="445294" y="426244"/>
                </a:lnTo>
                <a:lnTo>
                  <a:pt x="388144" y="311944"/>
                </a:lnTo>
                <a:lnTo>
                  <a:pt x="388144" y="7144"/>
                </a:lnTo>
                <a:lnTo>
                  <a:pt x="502444" y="7144"/>
                </a:lnTo>
                <a:close/>
                <a:moveTo>
                  <a:pt x="426244" y="45244"/>
                </a:moveTo>
                <a:lnTo>
                  <a:pt x="426244" y="83344"/>
                </a:lnTo>
                <a:lnTo>
                  <a:pt x="464344" y="83344"/>
                </a:lnTo>
                <a:lnTo>
                  <a:pt x="464344" y="45244"/>
                </a:lnTo>
                <a:lnTo>
                  <a:pt x="426244" y="45244"/>
                </a:lnTo>
                <a:close/>
                <a:moveTo>
                  <a:pt x="464344" y="311944"/>
                </a:moveTo>
                <a:lnTo>
                  <a:pt x="464344" y="121444"/>
                </a:lnTo>
                <a:lnTo>
                  <a:pt x="426244" y="121444"/>
                </a:lnTo>
                <a:lnTo>
                  <a:pt x="426244" y="311944"/>
                </a:lnTo>
                <a:lnTo>
                  <a:pt x="464344" y="311944"/>
                </a:lnTo>
                <a:close/>
              </a:path>
            </a:pathLst>
          </a:custGeom>
          <a:solidFill>
            <a:srgbClr val="002856"/>
          </a:solidFill>
          <a:ln w="9525" cap="flat">
            <a:noFill/>
            <a:prstDash val="solid"/>
            <a:miter/>
          </a:ln>
        </p:spPr>
        <p:txBody>
          <a:bodyPr rtlCol="0" anchor="ctr"/>
          <a:lstStyle/>
          <a:p>
            <a:endParaRPr lang="en-US"/>
          </a:p>
        </p:txBody>
      </p:sp>
    </p:spTree>
    <p:extLst>
      <p:ext uri="{BB962C8B-B14F-4D97-AF65-F5344CB8AC3E}">
        <p14:creationId xmlns:p14="http://schemas.microsoft.com/office/powerpoint/2010/main" val="259610932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6">
            <a:extLst>
              <a:ext uri="{FF2B5EF4-FFF2-40B4-BE49-F238E27FC236}">
                <a16:creationId xmlns:a16="http://schemas.microsoft.com/office/drawing/2014/main" id="{FCF69EDA-A952-7A4E-BE70-4C625FB48816}"/>
              </a:ext>
            </a:extLst>
          </p:cNvPr>
          <p:cNvSpPr txBox="1">
            <a:spLocks/>
          </p:cNvSpPr>
          <p:nvPr/>
        </p:nvSpPr>
        <p:spPr>
          <a:xfrm>
            <a:off x="457200" y="366713"/>
            <a:ext cx="11276013" cy="443198"/>
          </a:xfrm>
          <a:prstGeom prst="rect">
            <a:avLst/>
          </a:prstGeom>
        </p:spPr>
        <p:txBody>
          <a:bodyPr/>
          <a:lstStyle>
            <a:lvl1pPr algn="l" defTabSz="914400" rtl="0" eaLnBrk="1" latinLnBrk="0" hangingPunct="1">
              <a:lnSpc>
                <a:spcPct val="90000"/>
              </a:lnSpc>
              <a:spcBef>
                <a:spcPct val="0"/>
              </a:spcBef>
              <a:spcAft>
                <a:spcPts val="1200"/>
              </a:spcAft>
              <a:buNone/>
              <a:defRPr sz="3200" kern="1200">
                <a:solidFill>
                  <a:schemeClr val="tx2"/>
                </a:solidFill>
                <a:latin typeface="+mj-lt"/>
                <a:ea typeface="+mj-ea"/>
                <a:cs typeface="+mj-cs"/>
              </a:defRPr>
            </a:lvl1pPr>
          </a:lstStyle>
          <a:p>
            <a:r>
              <a:rPr lang="en-IN" dirty="0"/>
              <a:t>Exercise 1: How You Can Be Influential</a:t>
            </a:r>
            <a:br>
              <a:rPr lang="en-US" dirty="0"/>
            </a:br>
            <a:r>
              <a:rPr lang="en-US" sz="2400" dirty="0">
                <a:solidFill>
                  <a:schemeClr val="tx1"/>
                </a:solidFill>
                <a:latin typeface="+mn-lt"/>
              </a:rPr>
              <a:t>Calculate Your ‘Influence’ Score</a:t>
            </a:r>
          </a:p>
        </p:txBody>
      </p:sp>
      <p:sp>
        <p:nvSpPr>
          <p:cNvPr id="3" name="Rectangle 2">
            <a:extLst>
              <a:ext uri="{FF2B5EF4-FFF2-40B4-BE49-F238E27FC236}">
                <a16:creationId xmlns:a16="http://schemas.microsoft.com/office/drawing/2014/main" id="{40B8C51B-D52B-D24C-8D4F-B4915DACE63C}"/>
              </a:ext>
            </a:extLst>
          </p:cNvPr>
          <p:cNvSpPr/>
          <p:nvPr/>
        </p:nvSpPr>
        <p:spPr>
          <a:xfrm>
            <a:off x="374073" y="5930662"/>
            <a:ext cx="9281204" cy="230832"/>
          </a:xfrm>
          <a:prstGeom prst="rect">
            <a:avLst/>
          </a:prstGeom>
        </p:spPr>
        <p:txBody>
          <a:bodyPr wrap="square">
            <a:spAutoFit/>
          </a:bodyPr>
          <a:lstStyle/>
          <a:p>
            <a:r>
              <a:rPr lang="en-US" sz="900" dirty="0">
                <a:solidFill>
                  <a:srgbClr val="6F7878"/>
                </a:solidFill>
              </a:rPr>
              <a:t>Source: Gartner (April 2019)</a:t>
            </a:r>
          </a:p>
        </p:txBody>
      </p:sp>
      <p:graphicFrame>
        <p:nvGraphicFramePr>
          <p:cNvPr id="4" name="Table 3">
            <a:extLst>
              <a:ext uri="{FF2B5EF4-FFF2-40B4-BE49-F238E27FC236}">
                <a16:creationId xmlns:a16="http://schemas.microsoft.com/office/drawing/2014/main" id="{AEA2477E-2992-2446-B0B3-19F6378A02D7}"/>
              </a:ext>
            </a:extLst>
          </p:cNvPr>
          <p:cNvGraphicFramePr>
            <a:graphicFrameLocks noGrp="1"/>
          </p:cNvGraphicFramePr>
          <p:nvPr>
            <p:extLst>
              <p:ext uri="{D42A27DB-BD31-4B8C-83A1-F6EECF244321}">
                <p14:modId xmlns:p14="http://schemas.microsoft.com/office/powerpoint/2010/main" val="2648732587"/>
              </p:ext>
            </p:extLst>
          </p:nvPr>
        </p:nvGraphicFramePr>
        <p:xfrm>
          <a:off x="457200" y="1527175"/>
          <a:ext cx="11275995" cy="4316640"/>
        </p:xfrm>
        <a:graphic>
          <a:graphicData uri="http://schemas.openxmlformats.org/drawingml/2006/table">
            <a:tbl>
              <a:tblPr firstRow="1" bandRow="1">
                <a:tableStyleId>{5C22544A-7EE6-4342-B048-85BDC9FD1C3A}</a:tableStyleId>
              </a:tblPr>
              <a:tblGrid>
                <a:gridCol w="7839777">
                  <a:extLst>
                    <a:ext uri="{9D8B030D-6E8A-4147-A177-3AD203B41FA5}">
                      <a16:colId xmlns:a16="http://schemas.microsoft.com/office/drawing/2014/main" val="2088636998"/>
                    </a:ext>
                  </a:extLst>
                </a:gridCol>
                <a:gridCol w="1145406">
                  <a:extLst>
                    <a:ext uri="{9D8B030D-6E8A-4147-A177-3AD203B41FA5}">
                      <a16:colId xmlns:a16="http://schemas.microsoft.com/office/drawing/2014/main" val="1529677276"/>
                    </a:ext>
                  </a:extLst>
                </a:gridCol>
                <a:gridCol w="1145406">
                  <a:extLst>
                    <a:ext uri="{9D8B030D-6E8A-4147-A177-3AD203B41FA5}">
                      <a16:colId xmlns:a16="http://schemas.microsoft.com/office/drawing/2014/main" val="2356661215"/>
                    </a:ext>
                  </a:extLst>
                </a:gridCol>
                <a:gridCol w="1145406">
                  <a:extLst>
                    <a:ext uri="{9D8B030D-6E8A-4147-A177-3AD203B41FA5}">
                      <a16:colId xmlns:a16="http://schemas.microsoft.com/office/drawing/2014/main" val="3200266766"/>
                    </a:ext>
                  </a:extLst>
                </a:gridCol>
              </a:tblGrid>
              <a:tr h="307859">
                <a:tc>
                  <a:txBody>
                    <a:bodyPr/>
                    <a:lstStyle/>
                    <a:p>
                      <a:endParaRPr lang="en-US" sz="1600" dirty="0"/>
                    </a:p>
                  </a:txBody>
                  <a:tcPr>
                    <a:lnL w="12700" cap="flat" cmpd="sng" algn="ctr">
                      <a:solidFill>
                        <a:srgbClr val="6F7878"/>
                      </a:solidFill>
                      <a:prstDash val="solid"/>
                      <a:round/>
                      <a:headEnd type="none" w="med" len="med"/>
                      <a:tailEnd type="none" w="med" len="med"/>
                    </a:lnL>
                    <a:lnR w="3175" cap="flat" cmpd="sng" algn="ctr">
                      <a:solidFill>
                        <a:srgbClr val="6F7878"/>
                      </a:solidFill>
                      <a:prstDash val="solid"/>
                      <a:round/>
                      <a:headEnd type="none" w="med" len="med"/>
                      <a:tailEnd type="none" w="med" len="med"/>
                    </a:lnR>
                    <a:lnT w="12700" cap="flat" cmpd="sng" algn="ctr">
                      <a:solidFill>
                        <a:srgbClr val="6F7878"/>
                      </a:solidFill>
                      <a:prstDash val="solid"/>
                      <a:round/>
                      <a:headEnd type="none" w="med" len="med"/>
                      <a:tailEnd type="none" w="med" len="med"/>
                    </a:lnT>
                    <a:lnB w="3175" cap="flat" cmpd="sng" algn="ctr">
                      <a:solidFill>
                        <a:srgbClr val="6F7878"/>
                      </a:solidFill>
                      <a:prstDash val="solid"/>
                      <a:round/>
                      <a:headEnd type="none" w="med" len="med"/>
                      <a:tailEnd type="none" w="med" len="med"/>
                    </a:lnB>
                    <a:noFill/>
                  </a:tcPr>
                </a:tc>
                <a:tc>
                  <a:txBody>
                    <a:bodyPr/>
                    <a:lstStyle/>
                    <a:p>
                      <a:pPr algn="ctr"/>
                      <a:r>
                        <a:rPr lang="en-US" sz="1600" dirty="0">
                          <a:solidFill>
                            <a:schemeClr val="tx1"/>
                          </a:solidFill>
                        </a:rPr>
                        <a:t>Yes (2)</a:t>
                      </a:r>
                    </a:p>
                  </a:txBody>
                  <a:tcPr>
                    <a:lnL w="3175" cap="flat" cmpd="sng" algn="ctr">
                      <a:solidFill>
                        <a:srgbClr val="6F7878"/>
                      </a:solidFill>
                      <a:prstDash val="solid"/>
                      <a:round/>
                      <a:headEnd type="none" w="med" len="med"/>
                      <a:tailEnd type="none" w="med" len="med"/>
                    </a:lnL>
                    <a:lnR w="3175" cap="flat" cmpd="sng" algn="ctr">
                      <a:solidFill>
                        <a:srgbClr val="6F7878"/>
                      </a:solidFill>
                      <a:prstDash val="solid"/>
                      <a:round/>
                      <a:headEnd type="none" w="med" len="med"/>
                      <a:tailEnd type="none" w="med" len="med"/>
                    </a:lnR>
                    <a:lnT w="12700" cap="flat" cmpd="sng" algn="ctr">
                      <a:solidFill>
                        <a:srgbClr val="6F7878"/>
                      </a:solidFill>
                      <a:prstDash val="solid"/>
                      <a:round/>
                      <a:headEnd type="none" w="med" len="med"/>
                      <a:tailEnd type="none" w="med" len="med"/>
                    </a:lnT>
                    <a:lnB w="3175" cap="flat" cmpd="sng" algn="ctr">
                      <a:solidFill>
                        <a:srgbClr val="6F7878"/>
                      </a:solidFill>
                      <a:prstDash val="solid"/>
                      <a:round/>
                      <a:headEnd type="none" w="med" len="med"/>
                      <a:tailEnd type="none" w="med" len="med"/>
                    </a:lnB>
                    <a:solidFill>
                      <a:srgbClr val="00A76D"/>
                    </a:solidFill>
                  </a:tcPr>
                </a:tc>
                <a:tc>
                  <a:txBody>
                    <a:bodyPr/>
                    <a:lstStyle/>
                    <a:p>
                      <a:pPr algn="ctr"/>
                      <a:r>
                        <a:rPr lang="en-US" sz="1600" dirty="0">
                          <a:solidFill>
                            <a:schemeClr val="tx1"/>
                          </a:solidFill>
                        </a:rPr>
                        <a:t>Maybe (1)</a:t>
                      </a:r>
                    </a:p>
                  </a:txBody>
                  <a:tcPr>
                    <a:lnL w="3175" cap="flat" cmpd="sng" algn="ctr">
                      <a:solidFill>
                        <a:srgbClr val="6F7878"/>
                      </a:solidFill>
                      <a:prstDash val="solid"/>
                      <a:round/>
                      <a:headEnd type="none" w="med" len="med"/>
                      <a:tailEnd type="none" w="med" len="med"/>
                    </a:lnL>
                    <a:lnR w="3175" cap="flat" cmpd="sng" algn="ctr">
                      <a:solidFill>
                        <a:srgbClr val="6F7878"/>
                      </a:solidFill>
                      <a:prstDash val="solid"/>
                      <a:round/>
                      <a:headEnd type="none" w="med" len="med"/>
                      <a:tailEnd type="none" w="med" len="med"/>
                    </a:lnR>
                    <a:lnT w="12700" cap="flat" cmpd="sng" algn="ctr">
                      <a:solidFill>
                        <a:srgbClr val="6F7878"/>
                      </a:solidFill>
                      <a:prstDash val="solid"/>
                      <a:round/>
                      <a:headEnd type="none" w="med" len="med"/>
                      <a:tailEnd type="none" w="med" len="med"/>
                    </a:lnT>
                    <a:lnB w="3175" cap="flat" cmpd="sng" algn="ctr">
                      <a:solidFill>
                        <a:srgbClr val="6F7878"/>
                      </a:solidFill>
                      <a:prstDash val="solid"/>
                      <a:round/>
                      <a:headEnd type="none" w="med" len="med"/>
                      <a:tailEnd type="none" w="med" len="med"/>
                    </a:lnB>
                    <a:solidFill>
                      <a:srgbClr val="F5AB23"/>
                    </a:solidFill>
                  </a:tcPr>
                </a:tc>
                <a:tc>
                  <a:txBody>
                    <a:bodyPr/>
                    <a:lstStyle/>
                    <a:p>
                      <a:pPr algn="ctr"/>
                      <a:r>
                        <a:rPr lang="en-US" sz="1600" dirty="0">
                          <a:solidFill>
                            <a:schemeClr val="bg1"/>
                          </a:solidFill>
                        </a:rPr>
                        <a:t>No (0)</a:t>
                      </a:r>
                    </a:p>
                  </a:txBody>
                  <a:tcPr>
                    <a:lnL w="3175" cap="flat" cmpd="sng" algn="ctr">
                      <a:solidFill>
                        <a:srgbClr val="6F7878"/>
                      </a:solidFill>
                      <a:prstDash val="solid"/>
                      <a:round/>
                      <a:headEnd type="none" w="med" len="med"/>
                      <a:tailEnd type="none" w="med" len="med"/>
                    </a:lnL>
                    <a:lnR w="12700" cap="flat" cmpd="sng" algn="ctr">
                      <a:solidFill>
                        <a:srgbClr val="6F7878"/>
                      </a:solidFill>
                      <a:prstDash val="solid"/>
                      <a:round/>
                      <a:headEnd type="none" w="med" len="med"/>
                      <a:tailEnd type="none" w="med" len="med"/>
                    </a:lnR>
                    <a:lnT w="12700" cap="flat" cmpd="sng" algn="ctr">
                      <a:solidFill>
                        <a:srgbClr val="6F7878"/>
                      </a:solidFill>
                      <a:prstDash val="solid"/>
                      <a:round/>
                      <a:headEnd type="none" w="med" len="med"/>
                      <a:tailEnd type="none" w="med" len="med"/>
                    </a:lnT>
                    <a:lnB w="3175" cap="flat" cmpd="sng" algn="ctr">
                      <a:solidFill>
                        <a:srgbClr val="6F7878"/>
                      </a:solidFill>
                      <a:prstDash val="solid"/>
                      <a:round/>
                      <a:headEnd type="none" w="med" len="med"/>
                      <a:tailEnd type="none" w="med" len="med"/>
                    </a:lnB>
                    <a:solidFill>
                      <a:srgbClr val="DE0A01"/>
                    </a:solidFill>
                  </a:tcPr>
                </a:tc>
                <a:extLst>
                  <a:ext uri="{0D108BD9-81ED-4DB2-BD59-A6C34878D82A}">
                    <a16:rowId xmlns:a16="http://schemas.microsoft.com/office/drawing/2014/main" val="1952022603"/>
                  </a:ext>
                </a:extLst>
              </a:tr>
              <a:tr h="307859">
                <a:tc>
                  <a:txBody>
                    <a:bodyPr/>
                    <a:lstStyle/>
                    <a:p>
                      <a:pPr marL="0" indent="0">
                        <a:buFontTx/>
                        <a:buNone/>
                      </a:pPr>
                      <a:r>
                        <a:rPr lang="en-IN" sz="1600" dirty="0"/>
                        <a:t>1. Do I regularly convince others to change their opinion?</a:t>
                      </a:r>
                    </a:p>
                  </a:txBody>
                  <a:tcPr marL="90000" marT="36000" marB="36000">
                    <a:lnL w="12700" cap="flat" cmpd="sng" algn="ctr">
                      <a:solidFill>
                        <a:srgbClr val="6F7878"/>
                      </a:solidFill>
                      <a:prstDash val="solid"/>
                      <a:round/>
                      <a:headEnd type="none" w="med" len="med"/>
                      <a:tailEnd type="none" w="med" len="med"/>
                    </a:lnL>
                    <a:lnR w="3175" cap="flat" cmpd="sng" algn="ctr">
                      <a:solidFill>
                        <a:srgbClr val="6F7878"/>
                      </a:solidFill>
                      <a:prstDash val="solid"/>
                      <a:round/>
                      <a:headEnd type="none" w="med" len="med"/>
                      <a:tailEnd type="none" w="med" len="med"/>
                    </a:lnR>
                    <a:lnT w="3175" cap="flat" cmpd="sng" algn="ctr">
                      <a:solidFill>
                        <a:srgbClr val="6F7878"/>
                      </a:solidFill>
                      <a:prstDash val="solid"/>
                      <a:round/>
                      <a:headEnd type="none" w="med" len="med"/>
                      <a:tailEnd type="none" w="med" len="med"/>
                    </a:lnT>
                    <a:lnB w="3175" cap="flat" cmpd="sng" algn="ctr">
                      <a:solidFill>
                        <a:srgbClr val="6F7878"/>
                      </a:solidFill>
                      <a:prstDash val="solid"/>
                      <a:round/>
                      <a:headEnd type="none" w="med" len="med"/>
                      <a:tailEnd type="none" w="med" len="med"/>
                    </a:lnB>
                    <a:noFill/>
                  </a:tcPr>
                </a:tc>
                <a:tc>
                  <a:txBody>
                    <a:bodyPr/>
                    <a:lstStyle/>
                    <a:p>
                      <a:endParaRPr lang="en-US" sz="1600" dirty="0"/>
                    </a:p>
                  </a:txBody>
                  <a:tcPr marL="90000" marT="36000" marB="36000">
                    <a:lnL w="3175" cap="flat" cmpd="sng" algn="ctr">
                      <a:solidFill>
                        <a:srgbClr val="6F7878"/>
                      </a:solidFill>
                      <a:prstDash val="solid"/>
                      <a:round/>
                      <a:headEnd type="none" w="med" len="med"/>
                      <a:tailEnd type="none" w="med" len="med"/>
                    </a:lnL>
                    <a:lnR w="3175" cap="flat" cmpd="sng" algn="ctr">
                      <a:solidFill>
                        <a:srgbClr val="6F7878"/>
                      </a:solidFill>
                      <a:prstDash val="solid"/>
                      <a:round/>
                      <a:headEnd type="none" w="med" len="med"/>
                      <a:tailEnd type="none" w="med" len="med"/>
                    </a:lnR>
                    <a:lnT w="3175" cap="flat" cmpd="sng" algn="ctr">
                      <a:solidFill>
                        <a:srgbClr val="6F7878"/>
                      </a:solidFill>
                      <a:prstDash val="solid"/>
                      <a:round/>
                      <a:headEnd type="none" w="med" len="med"/>
                      <a:tailEnd type="none" w="med" len="med"/>
                    </a:lnT>
                    <a:lnB w="3175" cap="flat" cmpd="sng" algn="ctr">
                      <a:solidFill>
                        <a:srgbClr val="6F7878"/>
                      </a:solidFill>
                      <a:prstDash val="solid"/>
                      <a:round/>
                      <a:headEnd type="none" w="med" len="med"/>
                      <a:tailEnd type="none" w="med" len="med"/>
                    </a:lnB>
                    <a:noFill/>
                  </a:tcPr>
                </a:tc>
                <a:tc>
                  <a:txBody>
                    <a:bodyPr/>
                    <a:lstStyle/>
                    <a:p>
                      <a:endParaRPr lang="en-US" sz="1600" dirty="0"/>
                    </a:p>
                  </a:txBody>
                  <a:tcPr marL="90000" marT="36000" marB="36000">
                    <a:lnL w="3175" cap="flat" cmpd="sng" algn="ctr">
                      <a:solidFill>
                        <a:srgbClr val="6F7878"/>
                      </a:solidFill>
                      <a:prstDash val="solid"/>
                      <a:round/>
                      <a:headEnd type="none" w="med" len="med"/>
                      <a:tailEnd type="none" w="med" len="med"/>
                    </a:lnL>
                    <a:lnR w="3175" cap="flat" cmpd="sng" algn="ctr">
                      <a:solidFill>
                        <a:srgbClr val="6F7878"/>
                      </a:solidFill>
                      <a:prstDash val="solid"/>
                      <a:round/>
                      <a:headEnd type="none" w="med" len="med"/>
                      <a:tailEnd type="none" w="med" len="med"/>
                    </a:lnR>
                    <a:lnT w="3175" cap="flat" cmpd="sng" algn="ctr">
                      <a:solidFill>
                        <a:srgbClr val="6F7878"/>
                      </a:solidFill>
                      <a:prstDash val="solid"/>
                      <a:round/>
                      <a:headEnd type="none" w="med" len="med"/>
                      <a:tailEnd type="none" w="med" len="med"/>
                    </a:lnT>
                    <a:lnB w="3175" cap="flat" cmpd="sng" algn="ctr">
                      <a:solidFill>
                        <a:srgbClr val="6F7878"/>
                      </a:solidFill>
                      <a:prstDash val="solid"/>
                      <a:round/>
                      <a:headEnd type="none" w="med" len="med"/>
                      <a:tailEnd type="none" w="med" len="med"/>
                    </a:lnB>
                    <a:noFill/>
                  </a:tcPr>
                </a:tc>
                <a:tc>
                  <a:txBody>
                    <a:bodyPr/>
                    <a:lstStyle/>
                    <a:p>
                      <a:endParaRPr lang="en-US" sz="1600" dirty="0"/>
                    </a:p>
                  </a:txBody>
                  <a:tcPr marL="90000" marT="36000" marB="36000">
                    <a:lnL w="3175" cap="flat" cmpd="sng" algn="ctr">
                      <a:solidFill>
                        <a:srgbClr val="6F7878"/>
                      </a:solidFill>
                      <a:prstDash val="solid"/>
                      <a:round/>
                      <a:headEnd type="none" w="med" len="med"/>
                      <a:tailEnd type="none" w="med" len="med"/>
                    </a:lnL>
                    <a:lnR w="12700" cap="flat" cmpd="sng" algn="ctr">
                      <a:solidFill>
                        <a:srgbClr val="6F7878"/>
                      </a:solidFill>
                      <a:prstDash val="solid"/>
                      <a:round/>
                      <a:headEnd type="none" w="med" len="med"/>
                      <a:tailEnd type="none" w="med" len="med"/>
                    </a:lnR>
                    <a:lnT w="3175" cap="flat" cmpd="sng" algn="ctr">
                      <a:solidFill>
                        <a:srgbClr val="6F7878"/>
                      </a:solidFill>
                      <a:prstDash val="solid"/>
                      <a:round/>
                      <a:headEnd type="none" w="med" len="med"/>
                      <a:tailEnd type="none" w="med" len="med"/>
                    </a:lnT>
                    <a:lnB w="3175" cap="flat" cmpd="sng" algn="ctr">
                      <a:solidFill>
                        <a:srgbClr val="6F7878"/>
                      </a:solidFill>
                      <a:prstDash val="solid"/>
                      <a:round/>
                      <a:headEnd type="none" w="med" len="med"/>
                      <a:tailEnd type="none" w="med" len="med"/>
                    </a:lnB>
                    <a:noFill/>
                  </a:tcPr>
                </a:tc>
                <a:extLst>
                  <a:ext uri="{0D108BD9-81ED-4DB2-BD59-A6C34878D82A}">
                    <a16:rowId xmlns:a16="http://schemas.microsoft.com/office/drawing/2014/main" val="2537433827"/>
                  </a:ext>
                </a:extLst>
              </a:tr>
              <a:tr h="307859">
                <a:tc>
                  <a:txBody>
                    <a:bodyPr/>
                    <a:lstStyle/>
                    <a:p>
                      <a:pPr marL="0" indent="0">
                        <a:buFontTx/>
                        <a:buNone/>
                      </a:pPr>
                      <a:r>
                        <a:rPr lang="en-IN" sz="1600" dirty="0"/>
                        <a:t>2. Do I use my specific knowledge in making arguments to support my position?</a:t>
                      </a:r>
                    </a:p>
                  </a:txBody>
                  <a:tcPr marL="90000" marT="36000" marB="36000">
                    <a:lnL w="12700" cap="flat" cmpd="sng" algn="ctr">
                      <a:solidFill>
                        <a:srgbClr val="6F7878"/>
                      </a:solidFill>
                      <a:prstDash val="solid"/>
                      <a:round/>
                      <a:headEnd type="none" w="med" len="med"/>
                      <a:tailEnd type="none" w="med" len="med"/>
                    </a:lnL>
                    <a:lnR w="3175" cap="flat" cmpd="sng" algn="ctr">
                      <a:solidFill>
                        <a:srgbClr val="6F7878"/>
                      </a:solidFill>
                      <a:prstDash val="solid"/>
                      <a:round/>
                      <a:headEnd type="none" w="med" len="med"/>
                      <a:tailEnd type="none" w="med" len="med"/>
                    </a:lnR>
                    <a:lnT w="3175" cap="flat" cmpd="sng" algn="ctr">
                      <a:solidFill>
                        <a:srgbClr val="6F7878"/>
                      </a:solidFill>
                      <a:prstDash val="solid"/>
                      <a:round/>
                      <a:headEnd type="none" w="med" len="med"/>
                      <a:tailEnd type="none" w="med" len="med"/>
                    </a:lnT>
                    <a:lnB w="3175" cap="flat" cmpd="sng" algn="ctr">
                      <a:solidFill>
                        <a:srgbClr val="6F7878"/>
                      </a:solidFill>
                      <a:prstDash val="solid"/>
                      <a:round/>
                      <a:headEnd type="none" w="med" len="med"/>
                      <a:tailEnd type="none" w="med" len="med"/>
                    </a:lnB>
                    <a:noFill/>
                  </a:tcPr>
                </a:tc>
                <a:tc>
                  <a:txBody>
                    <a:bodyPr/>
                    <a:lstStyle/>
                    <a:p>
                      <a:endParaRPr lang="en-US" sz="1600" dirty="0"/>
                    </a:p>
                  </a:txBody>
                  <a:tcPr marL="90000" marT="36000" marB="36000">
                    <a:lnL w="3175" cap="flat" cmpd="sng" algn="ctr">
                      <a:solidFill>
                        <a:srgbClr val="6F7878"/>
                      </a:solidFill>
                      <a:prstDash val="solid"/>
                      <a:round/>
                      <a:headEnd type="none" w="med" len="med"/>
                      <a:tailEnd type="none" w="med" len="med"/>
                    </a:lnL>
                    <a:lnR w="3175" cap="flat" cmpd="sng" algn="ctr">
                      <a:solidFill>
                        <a:srgbClr val="6F7878"/>
                      </a:solidFill>
                      <a:prstDash val="solid"/>
                      <a:round/>
                      <a:headEnd type="none" w="med" len="med"/>
                      <a:tailEnd type="none" w="med" len="med"/>
                    </a:lnR>
                    <a:lnT w="3175" cap="flat" cmpd="sng" algn="ctr">
                      <a:solidFill>
                        <a:srgbClr val="6F7878"/>
                      </a:solidFill>
                      <a:prstDash val="solid"/>
                      <a:round/>
                      <a:headEnd type="none" w="med" len="med"/>
                      <a:tailEnd type="none" w="med" len="med"/>
                    </a:lnT>
                    <a:lnB w="3175" cap="flat" cmpd="sng" algn="ctr">
                      <a:solidFill>
                        <a:srgbClr val="6F7878"/>
                      </a:solidFill>
                      <a:prstDash val="solid"/>
                      <a:round/>
                      <a:headEnd type="none" w="med" len="med"/>
                      <a:tailEnd type="none" w="med" len="med"/>
                    </a:lnB>
                    <a:noFill/>
                  </a:tcPr>
                </a:tc>
                <a:tc>
                  <a:txBody>
                    <a:bodyPr/>
                    <a:lstStyle/>
                    <a:p>
                      <a:endParaRPr lang="en-US" sz="1600" dirty="0"/>
                    </a:p>
                  </a:txBody>
                  <a:tcPr marL="90000" marT="36000" marB="36000">
                    <a:lnL w="3175" cap="flat" cmpd="sng" algn="ctr">
                      <a:solidFill>
                        <a:srgbClr val="6F7878"/>
                      </a:solidFill>
                      <a:prstDash val="solid"/>
                      <a:round/>
                      <a:headEnd type="none" w="med" len="med"/>
                      <a:tailEnd type="none" w="med" len="med"/>
                    </a:lnL>
                    <a:lnR w="3175" cap="flat" cmpd="sng" algn="ctr">
                      <a:solidFill>
                        <a:srgbClr val="6F7878"/>
                      </a:solidFill>
                      <a:prstDash val="solid"/>
                      <a:round/>
                      <a:headEnd type="none" w="med" len="med"/>
                      <a:tailEnd type="none" w="med" len="med"/>
                    </a:lnR>
                    <a:lnT w="3175" cap="flat" cmpd="sng" algn="ctr">
                      <a:solidFill>
                        <a:srgbClr val="6F7878"/>
                      </a:solidFill>
                      <a:prstDash val="solid"/>
                      <a:round/>
                      <a:headEnd type="none" w="med" len="med"/>
                      <a:tailEnd type="none" w="med" len="med"/>
                    </a:lnT>
                    <a:lnB w="3175" cap="flat" cmpd="sng" algn="ctr">
                      <a:solidFill>
                        <a:srgbClr val="6F7878"/>
                      </a:solidFill>
                      <a:prstDash val="solid"/>
                      <a:round/>
                      <a:headEnd type="none" w="med" len="med"/>
                      <a:tailEnd type="none" w="med" len="med"/>
                    </a:lnB>
                    <a:noFill/>
                  </a:tcPr>
                </a:tc>
                <a:tc>
                  <a:txBody>
                    <a:bodyPr/>
                    <a:lstStyle/>
                    <a:p>
                      <a:endParaRPr lang="en-US" sz="1600" dirty="0"/>
                    </a:p>
                  </a:txBody>
                  <a:tcPr marL="90000" marT="36000" marB="36000">
                    <a:lnL w="3175" cap="flat" cmpd="sng" algn="ctr">
                      <a:solidFill>
                        <a:srgbClr val="6F7878"/>
                      </a:solidFill>
                      <a:prstDash val="solid"/>
                      <a:round/>
                      <a:headEnd type="none" w="med" len="med"/>
                      <a:tailEnd type="none" w="med" len="med"/>
                    </a:lnL>
                    <a:lnR w="12700" cap="flat" cmpd="sng" algn="ctr">
                      <a:solidFill>
                        <a:srgbClr val="6F7878"/>
                      </a:solidFill>
                      <a:prstDash val="solid"/>
                      <a:round/>
                      <a:headEnd type="none" w="med" len="med"/>
                      <a:tailEnd type="none" w="med" len="med"/>
                    </a:lnR>
                    <a:lnT w="3175" cap="flat" cmpd="sng" algn="ctr">
                      <a:solidFill>
                        <a:srgbClr val="6F7878"/>
                      </a:solidFill>
                      <a:prstDash val="solid"/>
                      <a:round/>
                      <a:headEnd type="none" w="med" len="med"/>
                      <a:tailEnd type="none" w="med" len="med"/>
                    </a:lnT>
                    <a:lnB w="3175" cap="flat" cmpd="sng" algn="ctr">
                      <a:solidFill>
                        <a:srgbClr val="6F7878"/>
                      </a:solidFill>
                      <a:prstDash val="solid"/>
                      <a:round/>
                      <a:headEnd type="none" w="med" len="med"/>
                      <a:tailEnd type="none" w="med" len="med"/>
                    </a:lnB>
                    <a:noFill/>
                  </a:tcPr>
                </a:tc>
                <a:extLst>
                  <a:ext uri="{0D108BD9-81ED-4DB2-BD59-A6C34878D82A}">
                    <a16:rowId xmlns:a16="http://schemas.microsoft.com/office/drawing/2014/main" val="1100494682"/>
                  </a:ext>
                </a:extLst>
              </a:tr>
              <a:tr h="307859">
                <a:tc>
                  <a:txBody>
                    <a:bodyPr/>
                    <a:lstStyle/>
                    <a:p>
                      <a:pPr marL="0" indent="0">
                        <a:buFontTx/>
                        <a:buNone/>
                      </a:pPr>
                      <a:r>
                        <a:rPr lang="en-IN" sz="1600" dirty="0"/>
                        <a:t>3. Do others regularly consult me when they have questions or challenges?</a:t>
                      </a:r>
                    </a:p>
                  </a:txBody>
                  <a:tcPr marL="90000" marT="36000" marB="36000">
                    <a:lnL w="12700" cap="flat" cmpd="sng" algn="ctr">
                      <a:solidFill>
                        <a:srgbClr val="6F7878"/>
                      </a:solidFill>
                      <a:prstDash val="solid"/>
                      <a:round/>
                      <a:headEnd type="none" w="med" len="med"/>
                      <a:tailEnd type="none" w="med" len="med"/>
                    </a:lnL>
                    <a:lnR w="3175" cap="flat" cmpd="sng" algn="ctr">
                      <a:solidFill>
                        <a:srgbClr val="6F7878"/>
                      </a:solidFill>
                      <a:prstDash val="solid"/>
                      <a:round/>
                      <a:headEnd type="none" w="med" len="med"/>
                      <a:tailEnd type="none" w="med" len="med"/>
                    </a:lnR>
                    <a:lnT w="3175" cap="flat" cmpd="sng" algn="ctr">
                      <a:solidFill>
                        <a:srgbClr val="6F7878"/>
                      </a:solidFill>
                      <a:prstDash val="solid"/>
                      <a:round/>
                      <a:headEnd type="none" w="med" len="med"/>
                      <a:tailEnd type="none" w="med" len="med"/>
                    </a:lnT>
                    <a:lnB w="3175" cap="flat" cmpd="sng" algn="ctr">
                      <a:solidFill>
                        <a:srgbClr val="6F7878"/>
                      </a:solidFill>
                      <a:prstDash val="solid"/>
                      <a:round/>
                      <a:headEnd type="none" w="med" len="med"/>
                      <a:tailEnd type="none" w="med" len="med"/>
                    </a:lnB>
                    <a:noFill/>
                  </a:tcPr>
                </a:tc>
                <a:tc>
                  <a:txBody>
                    <a:bodyPr/>
                    <a:lstStyle/>
                    <a:p>
                      <a:endParaRPr lang="en-US" sz="1600" dirty="0"/>
                    </a:p>
                  </a:txBody>
                  <a:tcPr marL="90000" marT="36000" marB="36000">
                    <a:lnL w="3175" cap="flat" cmpd="sng" algn="ctr">
                      <a:solidFill>
                        <a:srgbClr val="6F7878"/>
                      </a:solidFill>
                      <a:prstDash val="solid"/>
                      <a:round/>
                      <a:headEnd type="none" w="med" len="med"/>
                      <a:tailEnd type="none" w="med" len="med"/>
                    </a:lnL>
                    <a:lnR w="3175" cap="flat" cmpd="sng" algn="ctr">
                      <a:solidFill>
                        <a:srgbClr val="6F7878"/>
                      </a:solidFill>
                      <a:prstDash val="solid"/>
                      <a:round/>
                      <a:headEnd type="none" w="med" len="med"/>
                      <a:tailEnd type="none" w="med" len="med"/>
                    </a:lnR>
                    <a:lnT w="3175" cap="flat" cmpd="sng" algn="ctr">
                      <a:solidFill>
                        <a:srgbClr val="6F7878"/>
                      </a:solidFill>
                      <a:prstDash val="solid"/>
                      <a:round/>
                      <a:headEnd type="none" w="med" len="med"/>
                      <a:tailEnd type="none" w="med" len="med"/>
                    </a:lnT>
                    <a:lnB w="3175" cap="flat" cmpd="sng" algn="ctr">
                      <a:solidFill>
                        <a:srgbClr val="6F7878"/>
                      </a:solidFill>
                      <a:prstDash val="solid"/>
                      <a:round/>
                      <a:headEnd type="none" w="med" len="med"/>
                      <a:tailEnd type="none" w="med" len="med"/>
                    </a:lnB>
                    <a:noFill/>
                  </a:tcPr>
                </a:tc>
                <a:tc>
                  <a:txBody>
                    <a:bodyPr/>
                    <a:lstStyle/>
                    <a:p>
                      <a:endParaRPr lang="en-US" sz="1600" dirty="0"/>
                    </a:p>
                  </a:txBody>
                  <a:tcPr marL="90000" marT="36000" marB="36000">
                    <a:lnL w="3175" cap="flat" cmpd="sng" algn="ctr">
                      <a:solidFill>
                        <a:srgbClr val="6F7878"/>
                      </a:solidFill>
                      <a:prstDash val="solid"/>
                      <a:round/>
                      <a:headEnd type="none" w="med" len="med"/>
                      <a:tailEnd type="none" w="med" len="med"/>
                    </a:lnL>
                    <a:lnR w="3175" cap="flat" cmpd="sng" algn="ctr">
                      <a:solidFill>
                        <a:srgbClr val="6F7878"/>
                      </a:solidFill>
                      <a:prstDash val="solid"/>
                      <a:round/>
                      <a:headEnd type="none" w="med" len="med"/>
                      <a:tailEnd type="none" w="med" len="med"/>
                    </a:lnR>
                    <a:lnT w="3175" cap="flat" cmpd="sng" algn="ctr">
                      <a:solidFill>
                        <a:srgbClr val="6F7878"/>
                      </a:solidFill>
                      <a:prstDash val="solid"/>
                      <a:round/>
                      <a:headEnd type="none" w="med" len="med"/>
                      <a:tailEnd type="none" w="med" len="med"/>
                    </a:lnT>
                    <a:lnB w="3175" cap="flat" cmpd="sng" algn="ctr">
                      <a:solidFill>
                        <a:srgbClr val="6F7878"/>
                      </a:solidFill>
                      <a:prstDash val="solid"/>
                      <a:round/>
                      <a:headEnd type="none" w="med" len="med"/>
                      <a:tailEnd type="none" w="med" len="med"/>
                    </a:lnB>
                    <a:noFill/>
                  </a:tcPr>
                </a:tc>
                <a:tc>
                  <a:txBody>
                    <a:bodyPr/>
                    <a:lstStyle/>
                    <a:p>
                      <a:endParaRPr lang="en-US" sz="1600" dirty="0"/>
                    </a:p>
                  </a:txBody>
                  <a:tcPr marL="90000" marT="36000" marB="36000">
                    <a:lnL w="3175" cap="flat" cmpd="sng" algn="ctr">
                      <a:solidFill>
                        <a:srgbClr val="6F7878"/>
                      </a:solidFill>
                      <a:prstDash val="solid"/>
                      <a:round/>
                      <a:headEnd type="none" w="med" len="med"/>
                      <a:tailEnd type="none" w="med" len="med"/>
                    </a:lnL>
                    <a:lnR w="12700" cap="flat" cmpd="sng" algn="ctr">
                      <a:solidFill>
                        <a:srgbClr val="6F7878"/>
                      </a:solidFill>
                      <a:prstDash val="solid"/>
                      <a:round/>
                      <a:headEnd type="none" w="med" len="med"/>
                      <a:tailEnd type="none" w="med" len="med"/>
                    </a:lnR>
                    <a:lnT w="3175" cap="flat" cmpd="sng" algn="ctr">
                      <a:solidFill>
                        <a:srgbClr val="6F7878"/>
                      </a:solidFill>
                      <a:prstDash val="solid"/>
                      <a:round/>
                      <a:headEnd type="none" w="med" len="med"/>
                      <a:tailEnd type="none" w="med" len="med"/>
                    </a:lnT>
                    <a:lnB w="3175" cap="flat" cmpd="sng" algn="ctr">
                      <a:solidFill>
                        <a:srgbClr val="6F7878"/>
                      </a:solidFill>
                      <a:prstDash val="solid"/>
                      <a:round/>
                      <a:headEnd type="none" w="med" len="med"/>
                      <a:tailEnd type="none" w="med" len="med"/>
                    </a:lnB>
                    <a:noFill/>
                  </a:tcPr>
                </a:tc>
                <a:extLst>
                  <a:ext uri="{0D108BD9-81ED-4DB2-BD59-A6C34878D82A}">
                    <a16:rowId xmlns:a16="http://schemas.microsoft.com/office/drawing/2014/main" val="1954440822"/>
                  </a:ext>
                </a:extLst>
              </a:tr>
              <a:tr h="307859">
                <a:tc>
                  <a:txBody>
                    <a:bodyPr/>
                    <a:lstStyle/>
                    <a:p>
                      <a:pPr marL="0" indent="0">
                        <a:buFontTx/>
                        <a:buNone/>
                      </a:pPr>
                      <a:r>
                        <a:rPr lang="en-IN" sz="1600" dirty="0"/>
                        <a:t>4. Do I have a big professional network, compared to my peers?</a:t>
                      </a:r>
                    </a:p>
                  </a:txBody>
                  <a:tcPr marL="90000" marT="36000" marB="36000">
                    <a:lnL w="12700" cap="flat" cmpd="sng" algn="ctr">
                      <a:solidFill>
                        <a:srgbClr val="6F7878"/>
                      </a:solidFill>
                      <a:prstDash val="solid"/>
                      <a:round/>
                      <a:headEnd type="none" w="med" len="med"/>
                      <a:tailEnd type="none" w="med" len="med"/>
                    </a:lnL>
                    <a:lnR w="3175" cap="flat" cmpd="sng" algn="ctr">
                      <a:solidFill>
                        <a:srgbClr val="6F7878"/>
                      </a:solidFill>
                      <a:prstDash val="solid"/>
                      <a:round/>
                      <a:headEnd type="none" w="med" len="med"/>
                      <a:tailEnd type="none" w="med" len="med"/>
                    </a:lnR>
                    <a:lnT w="3175" cap="flat" cmpd="sng" algn="ctr">
                      <a:solidFill>
                        <a:srgbClr val="6F7878"/>
                      </a:solidFill>
                      <a:prstDash val="solid"/>
                      <a:round/>
                      <a:headEnd type="none" w="med" len="med"/>
                      <a:tailEnd type="none" w="med" len="med"/>
                    </a:lnT>
                    <a:lnB w="3175" cap="flat" cmpd="sng" algn="ctr">
                      <a:solidFill>
                        <a:srgbClr val="6F7878"/>
                      </a:solidFill>
                      <a:prstDash val="solid"/>
                      <a:round/>
                      <a:headEnd type="none" w="med" len="med"/>
                      <a:tailEnd type="none" w="med" len="med"/>
                    </a:lnB>
                    <a:noFill/>
                  </a:tcPr>
                </a:tc>
                <a:tc>
                  <a:txBody>
                    <a:bodyPr/>
                    <a:lstStyle/>
                    <a:p>
                      <a:endParaRPr lang="en-US" sz="1600" dirty="0"/>
                    </a:p>
                  </a:txBody>
                  <a:tcPr marL="90000" marT="36000" marB="36000">
                    <a:lnL w="3175" cap="flat" cmpd="sng" algn="ctr">
                      <a:solidFill>
                        <a:srgbClr val="6F7878"/>
                      </a:solidFill>
                      <a:prstDash val="solid"/>
                      <a:round/>
                      <a:headEnd type="none" w="med" len="med"/>
                      <a:tailEnd type="none" w="med" len="med"/>
                    </a:lnL>
                    <a:lnR w="3175" cap="flat" cmpd="sng" algn="ctr">
                      <a:solidFill>
                        <a:srgbClr val="6F7878"/>
                      </a:solidFill>
                      <a:prstDash val="solid"/>
                      <a:round/>
                      <a:headEnd type="none" w="med" len="med"/>
                      <a:tailEnd type="none" w="med" len="med"/>
                    </a:lnR>
                    <a:lnT w="3175" cap="flat" cmpd="sng" algn="ctr">
                      <a:solidFill>
                        <a:srgbClr val="6F7878"/>
                      </a:solidFill>
                      <a:prstDash val="solid"/>
                      <a:round/>
                      <a:headEnd type="none" w="med" len="med"/>
                      <a:tailEnd type="none" w="med" len="med"/>
                    </a:lnT>
                    <a:lnB w="3175" cap="flat" cmpd="sng" algn="ctr">
                      <a:solidFill>
                        <a:srgbClr val="6F7878"/>
                      </a:solidFill>
                      <a:prstDash val="solid"/>
                      <a:round/>
                      <a:headEnd type="none" w="med" len="med"/>
                      <a:tailEnd type="none" w="med" len="med"/>
                    </a:lnB>
                    <a:noFill/>
                  </a:tcPr>
                </a:tc>
                <a:tc>
                  <a:txBody>
                    <a:bodyPr/>
                    <a:lstStyle/>
                    <a:p>
                      <a:endParaRPr lang="en-US" sz="1600" dirty="0"/>
                    </a:p>
                  </a:txBody>
                  <a:tcPr marL="90000" marT="36000" marB="36000">
                    <a:lnL w="3175" cap="flat" cmpd="sng" algn="ctr">
                      <a:solidFill>
                        <a:srgbClr val="6F7878"/>
                      </a:solidFill>
                      <a:prstDash val="solid"/>
                      <a:round/>
                      <a:headEnd type="none" w="med" len="med"/>
                      <a:tailEnd type="none" w="med" len="med"/>
                    </a:lnL>
                    <a:lnR w="3175" cap="flat" cmpd="sng" algn="ctr">
                      <a:solidFill>
                        <a:srgbClr val="6F7878"/>
                      </a:solidFill>
                      <a:prstDash val="solid"/>
                      <a:round/>
                      <a:headEnd type="none" w="med" len="med"/>
                      <a:tailEnd type="none" w="med" len="med"/>
                    </a:lnR>
                    <a:lnT w="3175" cap="flat" cmpd="sng" algn="ctr">
                      <a:solidFill>
                        <a:srgbClr val="6F7878"/>
                      </a:solidFill>
                      <a:prstDash val="solid"/>
                      <a:round/>
                      <a:headEnd type="none" w="med" len="med"/>
                      <a:tailEnd type="none" w="med" len="med"/>
                    </a:lnT>
                    <a:lnB w="3175" cap="flat" cmpd="sng" algn="ctr">
                      <a:solidFill>
                        <a:srgbClr val="6F7878"/>
                      </a:solidFill>
                      <a:prstDash val="solid"/>
                      <a:round/>
                      <a:headEnd type="none" w="med" len="med"/>
                      <a:tailEnd type="none" w="med" len="med"/>
                    </a:lnB>
                    <a:noFill/>
                  </a:tcPr>
                </a:tc>
                <a:tc>
                  <a:txBody>
                    <a:bodyPr/>
                    <a:lstStyle/>
                    <a:p>
                      <a:endParaRPr lang="en-US" sz="1600" dirty="0"/>
                    </a:p>
                  </a:txBody>
                  <a:tcPr marL="90000" marT="36000" marB="36000">
                    <a:lnL w="3175" cap="flat" cmpd="sng" algn="ctr">
                      <a:solidFill>
                        <a:srgbClr val="6F7878"/>
                      </a:solidFill>
                      <a:prstDash val="solid"/>
                      <a:round/>
                      <a:headEnd type="none" w="med" len="med"/>
                      <a:tailEnd type="none" w="med" len="med"/>
                    </a:lnL>
                    <a:lnR w="12700" cap="flat" cmpd="sng" algn="ctr">
                      <a:solidFill>
                        <a:srgbClr val="6F7878"/>
                      </a:solidFill>
                      <a:prstDash val="solid"/>
                      <a:round/>
                      <a:headEnd type="none" w="med" len="med"/>
                      <a:tailEnd type="none" w="med" len="med"/>
                    </a:lnR>
                    <a:lnT w="3175" cap="flat" cmpd="sng" algn="ctr">
                      <a:solidFill>
                        <a:srgbClr val="6F7878"/>
                      </a:solidFill>
                      <a:prstDash val="solid"/>
                      <a:round/>
                      <a:headEnd type="none" w="med" len="med"/>
                      <a:tailEnd type="none" w="med" len="med"/>
                    </a:lnT>
                    <a:lnB w="3175" cap="flat" cmpd="sng" algn="ctr">
                      <a:solidFill>
                        <a:srgbClr val="6F7878"/>
                      </a:solidFill>
                      <a:prstDash val="solid"/>
                      <a:round/>
                      <a:headEnd type="none" w="med" len="med"/>
                      <a:tailEnd type="none" w="med" len="med"/>
                    </a:lnB>
                    <a:noFill/>
                  </a:tcPr>
                </a:tc>
                <a:extLst>
                  <a:ext uri="{0D108BD9-81ED-4DB2-BD59-A6C34878D82A}">
                    <a16:rowId xmlns:a16="http://schemas.microsoft.com/office/drawing/2014/main" val="3814356275"/>
                  </a:ext>
                </a:extLst>
              </a:tr>
              <a:tr h="307859">
                <a:tc>
                  <a:txBody>
                    <a:bodyPr/>
                    <a:lstStyle/>
                    <a:p>
                      <a:pPr marL="0" indent="0">
                        <a:buFontTx/>
                        <a:buNone/>
                      </a:pPr>
                      <a:r>
                        <a:rPr lang="en-IN" sz="1600" dirty="0"/>
                        <a:t>5. Do I find myself quoted or referenced with regularity by others?</a:t>
                      </a:r>
                    </a:p>
                  </a:txBody>
                  <a:tcPr marL="90000" marT="36000" marB="36000">
                    <a:lnL w="12700" cap="flat" cmpd="sng" algn="ctr">
                      <a:solidFill>
                        <a:srgbClr val="6F7878"/>
                      </a:solidFill>
                      <a:prstDash val="solid"/>
                      <a:round/>
                      <a:headEnd type="none" w="med" len="med"/>
                      <a:tailEnd type="none" w="med" len="med"/>
                    </a:lnL>
                    <a:lnR w="3175" cap="flat" cmpd="sng" algn="ctr">
                      <a:solidFill>
                        <a:srgbClr val="6F7878"/>
                      </a:solidFill>
                      <a:prstDash val="solid"/>
                      <a:round/>
                      <a:headEnd type="none" w="med" len="med"/>
                      <a:tailEnd type="none" w="med" len="med"/>
                    </a:lnR>
                    <a:lnT w="3175" cap="flat" cmpd="sng" algn="ctr">
                      <a:solidFill>
                        <a:srgbClr val="6F7878"/>
                      </a:solidFill>
                      <a:prstDash val="solid"/>
                      <a:round/>
                      <a:headEnd type="none" w="med" len="med"/>
                      <a:tailEnd type="none" w="med" len="med"/>
                    </a:lnT>
                    <a:lnB w="3175" cap="flat" cmpd="sng" algn="ctr">
                      <a:solidFill>
                        <a:srgbClr val="6F7878"/>
                      </a:solidFill>
                      <a:prstDash val="solid"/>
                      <a:round/>
                      <a:headEnd type="none" w="med" len="med"/>
                      <a:tailEnd type="none" w="med" len="med"/>
                    </a:lnB>
                    <a:noFill/>
                  </a:tcPr>
                </a:tc>
                <a:tc>
                  <a:txBody>
                    <a:bodyPr/>
                    <a:lstStyle/>
                    <a:p>
                      <a:endParaRPr lang="en-US" sz="1600" dirty="0"/>
                    </a:p>
                  </a:txBody>
                  <a:tcPr marL="90000" marT="36000" marB="36000">
                    <a:lnL w="3175" cap="flat" cmpd="sng" algn="ctr">
                      <a:solidFill>
                        <a:srgbClr val="6F7878"/>
                      </a:solidFill>
                      <a:prstDash val="solid"/>
                      <a:round/>
                      <a:headEnd type="none" w="med" len="med"/>
                      <a:tailEnd type="none" w="med" len="med"/>
                    </a:lnL>
                    <a:lnR w="3175" cap="flat" cmpd="sng" algn="ctr">
                      <a:solidFill>
                        <a:srgbClr val="6F7878"/>
                      </a:solidFill>
                      <a:prstDash val="solid"/>
                      <a:round/>
                      <a:headEnd type="none" w="med" len="med"/>
                      <a:tailEnd type="none" w="med" len="med"/>
                    </a:lnR>
                    <a:lnT w="3175" cap="flat" cmpd="sng" algn="ctr">
                      <a:solidFill>
                        <a:srgbClr val="6F7878"/>
                      </a:solidFill>
                      <a:prstDash val="solid"/>
                      <a:round/>
                      <a:headEnd type="none" w="med" len="med"/>
                      <a:tailEnd type="none" w="med" len="med"/>
                    </a:lnT>
                    <a:lnB w="3175" cap="flat" cmpd="sng" algn="ctr">
                      <a:solidFill>
                        <a:srgbClr val="6F7878"/>
                      </a:solidFill>
                      <a:prstDash val="solid"/>
                      <a:round/>
                      <a:headEnd type="none" w="med" len="med"/>
                      <a:tailEnd type="none" w="med" len="med"/>
                    </a:lnB>
                    <a:noFill/>
                  </a:tcPr>
                </a:tc>
                <a:tc>
                  <a:txBody>
                    <a:bodyPr/>
                    <a:lstStyle/>
                    <a:p>
                      <a:endParaRPr lang="en-US" sz="1600" dirty="0"/>
                    </a:p>
                  </a:txBody>
                  <a:tcPr marL="90000" marT="36000" marB="36000">
                    <a:lnL w="3175" cap="flat" cmpd="sng" algn="ctr">
                      <a:solidFill>
                        <a:srgbClr val="6F7878"/>
                      </a:solidFill>
                      <a:prstDash val="solid"/>
                      <a:round/>
                      <a:headEnd type="none" w="med" len="med"/>
                      <a:tailEnd type="none" w="med" len="med"/>
                    </a:lnL>
                    <a:lnR w="3175" cap="flat" cmpd="sng" algn="ctr">
                      <a:solidFill>
                        <a:srgbClr val="6F7878"/>
                      </a:solidFill>
                      <a:prstDash val="solid"/>
                      <a:round/>
                      <a:headEnd type="none" w="med" len="med"/>
                      <a:tailEnd type="none" w="med" len="med"/>
                    </a:lnR>
                    <a:lnT w="3175" cap="flat" cmpd="sng" algn="ctr">
                      <a:solidFill>
                        <a:srgbClr val="6F7878"/>
                      </a:solidFill>
                      <a:prstDash val="solid"/>
                      <a:round/>
                      <a:headEnd type="none" w="med" len="med"/>
                      <a:tailEnd type="none" w="med" len="med"/>
                    </a:lnT>
                    <a:lnB w="3175" cap="flat" cmpd="sng" algn="ctr">
                      <a:solidFill>
                        <a:srgbClr val="6F7878"/>
                      </a:solidFill>
                      <a:prstDash val="solid"/>
                      <a:round/>
                      <a:headEnd type="none" w="med" len="med"/>
                      <a:tailEnd type="none" w="med" len="med"/>
                    </a:lnB>
                    <a:noFill/>
                  </a:tcPr>
                </a:tc>
                <a:tc>
                  <a:txBody>
                    <a:bodyPr/>
                    <a:lstStyle/>
                    <a:p>
                      <a:endParaRPr lang="en-US" sz="1600" dirty="0"/>
                    </a:p>
                  </a:txBody>
                  <a:tcPr marL="90000" marT="36000" marB="36000">
                    <a:lnL w="3175" cap="flat" cmpd="sng" algn="ctr">
                      <a:solidFill>
                        <a:srgbClr val="6F7878"/>
                      </a:solidFill>
                      <a:prstDash val="solid"/>
                      <a:round/>
                      <a:headEnd type="none" w="med" len="med"/>
                      <a:tailEnd type="none" w="med" len="med"/>
                    </a:lnL>
                    <a:lnR w="12700" cap="flat" cmpd="sng" algn="ctr">
                      <a:solidFill>
                        <a:srgbClr val="6F7878"/>
                      </a:solidFill>
                      <a:prstDash val="solid"/>
                      <a:round/>
                      <a:headEnd type="none" w="med" len="med"/>
                      <a:tailEnd type="none" w="med" len="med"/>
                    </a:lnR>
                    <a:lnT w="3175" cap="flat" cmpd="sng" algn="ctr">
                      <a:solidFill>
                        <a:srgbClr val="6F7878"/>
                      </a:solidFill>
                      <a:prstDash val="solid"/>
                      <a:round/>
                      <a:headEnd type="none" w="med" len="med"/>
                      <a:tailEnd type="none" w="med" len="med"/>
                    </a:lnT>
                    <a:lnB w="3175" cap="flat" cmpd="sng" algn="ctr">
                      <a:solidFill>
                        <a:srgbClr val="6F7878"/>
                      </a:solidFill>
                      <a:prstDash val="solid"/>
                      <a:round/>
                      <a:headEnd type="none" w="med" len="med"/>
                      <a:tailEnd type="none" w="med" len="med"/>
                    </a:lnB>
                    <a:noFill/>
                  </a:tcPr>
                </a:tc>
                <a:extLst>
                  <a:ext uri="{0D108BD9-81ED-4DB2-BD59-A6C34878D82A}">
                    <a16:rowId xmlns:a16="http://schemas.microsoft.com/office/drawing/2014/main" val="3407919421"/>
                  </a:ext>
                </a:extLst>
              </a:tr>
              <a:tr h="307859">
                <a:tc>
                  <a:txBody>
                    <a:bodyPr/>
                    <a:lstStyle/>
                    <a:p>
                      <a:pPr marL="0" indent="0">
                        <a:buFontTx/>
                        <a:buNone/>
                      </a:pPr>
                      <a:r>
                        <a:rPr lang="en-IN" sz="1600" dirty="0"/>
                        <a:t>6. Do I notice others replicating my </a:t>
                      </a:r>
                      <a:r>
                        <a:rPr lang="en-IN" sz="1600" dirty="0" err="1"/>
                        <a:t>behaviors</a:t>
                      </a:r>
                      <a:r>
                        <a:rPr lang="en-IN" sz="1600" dirty="0"/>
                        <a:t> or habits?</a:t>
                      </a:r>
                    </a:p>
                  </a:txBody>
                  <a:tcPr marL="90000" marT="36000" marB="36000">
                    <a:lnL w="12700" cap="flat" cmpd="sng" algn="ctr">
                      <a:solidFill>
                        <a:srgbClr val="6F7878"/>
                      </a:solidFill>
                      <a:prstDash val="solid"/>
                      <a:round/>
                      <a:headEnd type="none" w="med" len="med"/>
                      <a:tailEnd type="none" w="med" len="med"/>
                    </a:lnL>
                    <a:lnR w="3175" cap="flat" cmpd="sng" algn="ctr">
                      <a:solidFill>
                        <a:srgbClr val="6F7878"/>
                      </a:solidFill>
                      <a:prstDash val="solid"/>
                      <a:round/>
                      <a:headEnd type="none" w="med" len="med"/>
                      <a:tailEnd type="none" w="med" len="med"/>
                    </a:lnR>
                    <a:lnT w="3175" cap="flat" cmpd="sng" algn="ctr">
                      <a:solidFill>
                        <a:srgbClr val="6F7878"/>
                      </a:solidFill>
                      <a:prstDash val="solid"/>
                      <a:round/>
                      <a:headEnd type="none" w="med" len="med"/>
                      <a:tailEnd type="none" w="med" len="med"/>
                    </a:lnT>
                    <a:lnB w="3175" cap="flat" cmpd="sng" algn="ctr">
                      <a:solidFill>
                        <a:srgbClr val="6F7878"/>
                      </a:solidFill>
                      <a:prstDash val="solid"/>
                      <a:round/>
                      <a:headEnd type="none" w="med" len="med"/>
                      <a:tailEnd type="none" w="med" len="med"/>
                    </a:lnB>
                    <a:noFill/>
                  </a:tcPr>
                </a:tc>
                <a:tc>
                  <a:txBody>
                    <a:bodyPr/>
                    <a:lstStyle/>
                    <a:p>
                      <a:endParaRPr lang="en-US" sz="1600" dirty="0"/>
                    </a:p>
                  </a:txBody>
                  <a:tcPr marL="90000" marT="36000" marB="36000">
                    <a:lnL w="3175" cap="flat" cmpd="sng" algn="ctr">
                      <a:solidFill>
                        <a:srgbClr val="6F7878"/>
                      </a:solidFill>
                      <a:prstDash val="solid"/>
                      <a:round/>
                      <a:headEnd type="none" w="med" len="med"/>
                      <a:tailEnd type="none" w="med" len="med"/>
                    </a:lnL>
                    <a:lnR w="3175" cap="flat" cmpd="sng" algn="ctr">
                      <a:solidFill>
                        <a:srgbClr val="6F7878"/>
                      </a:solidFill>
                      <a:prstDash val="solid"/>
                      <a:round/>
                      <a:headEnd type="none" w="med" len="med"/>
                      <a:tailEnd type="none" w="med" len="med"/>
                    </a:lnR>
                    <a:lnT w="3175" cap="flat" cmpd="sng" algn="ctr">
                      <a:solidFill>
                        <a:srgbClr val="6F7878"/>
                      </a:solidFill>
                      <a:prstDash val="solid"/>
                      <a:round/>
                      <a:headEnd type="none" w="med" len="med"/>
                      <a:tailEnd type="none" w="med" len="med"/>
                    </a:lnT>
                    <a:lnB w="3175" cap="flat" cmpd="sng" algn="ctr">
                      <a:solidFill>
                        <a:srgbClr val="6F7878"/>
                      </a:solidFill>
                      <a:prstDash val="solid"/>
                      <a:round/>
                      <a:headEnd type="none" w="med" len="med"/>
                      <a:tailEnd type="none" w="med" len="med"/>
                    </a:lnB>
                    <a:noFill/>
                  </a:tcPr>
                </a:tc>
                <a:tc>
                  <a:txBody>
                    <a:bodyPr/>
                    <a:lstStyle/>
                    <a:p>
                      <a:endParaRPr lang="en-US" sz="1600" dirty="0"/>
                    </a:p>
                  </a:txBody>
                  <a:tcPr marL="90000" marT="36000" marB="36000">
                    <a:lnL w="3175" cap="flat" cmpd="sng" algn="ctr">
                      <a:solidFill>
                        <a:srgbClr val="6F7878"/>
                      </a:solidFill>
                      <a:prstDash val="solid"/>
                      <a:round/>
                      <a:headEnd type="none" w="med" len="med"/>
                      <a:tailEnd type="none" w="med" len="med"/>
                    </a:lnL>
                    <a:lnR w="3175" cap="flat" cmpd="sng" algn="ctr">
                      <a:solidFill>
                        <a:srgbClr val="6F7878"/>
                      </a:solidFill>
                      <a:prstDash val="solid"/>
                      <a:round/>
                      <a:headEnd type="none" w="med" len="med"/>
                      <a:tailEnd type="none" w="med" len="med"/>
                    </a:lnR>
                    <a:lnT w="3175" cap="flat" cmpd="sng" algn="ctr">
                      <a:solidFill>
                        <a:srgbClr val="6F7878"/>
                      </a:solidFill>
                      <a:prstDash val="solid"/>
                      <a:round/>
                      <a:headEnd type="none" w="med" len="med"/>
                      <a:tailEnd type="none" w="med" len="med"/>
                    </a:lnT>
                    <a:lnB w="3175" cap="flat" cmpd="sng" algn="ctr">
                      <a:solidFill>
                        <a:srgbClr val="6F7878"/>
                      </a:solidFill>
                      <a:prstDash val="solid"/>
                      <a:round/>
                      <a:headEnd type="none" w="med" len="med"/>
                      <a:tailEnd type="none" w="med" len="med"/>
                    </a:lnB>
                    <a:noFill/>
                  </a:tcPr>
                </a:tc>
                <a:tc>
                  <a:txBody>
                    <a:bodyPr/>
                    <a:lstStyle/>
                    <a:p>
                      <a:endParaRPr lang="en-US" sz="1600" dirty="0"/>
                    </a:p>
                  </a:txBody>
                  <a:tcPr marL="90000" marT="36000" marB="36000">
                    <a:lnL w="3175" cap="flat" cmpd="sng" algn="ctr">
                      <a:solidFill>
                        <a:srgbClr val="6F7878"/>
                      </a:solidFill>
                      <a:prstDash val="solid"/>
                      <a:round/>
                      <a:headEnd type="none" w="med" len="med"/>
                      <a:tailEnd type="none" w="med" len="med"/>
                    </a:lnL>
                    <a:lnR w="12700" cap="flat" cmpd="sng" algn="ctr">
                      <a:solidFill>
                        <a:srgbClr val="6F7878"/>
                      </a:solidFill>
                      <a:prstDash val="solid"/>
                      <a:round/>
                      <a:headEnd type="none" w="med" len="med"/>
                      <a:tailEnd type="none" w="med" len="med"/>
                    </a:lnR>
                    <a:lnT w="3175" cap="flat" cmpd="sng" algn="ctr">
                      <a:solidFill>
                        <a:srgbClr val="6F7878"/>
                      </a:solidFill>
                      <a:prstDash val="solid"/>
                      <a:round/>
                      <a:headEnd type="none" w="med" len="med"/>
                      <a:tailEnd type="none" w="med" len="med"/>
                    </a:lnT>
                    <a:lnB w="3175" cap="flat" cmpd="sng" algn="ctr">
                      <a:solidFill>
                        <a:srgbClr val="6F7878"/>
                      </a:solidFill>
                      <a:prstDash val="solid"/>
                      <a:round/>
                      <a:headEnd type="none" w="med" len="med"/>
                      <a:tailEnd type="none" w="med" len="med"/>
                    </a:lnB>
                    <a:noFill/>
                  </a:tcPr>
                </a:tc>
                <a:extLst>
                  <a:ext uri="{0D108BD9-81ED-4DB2-BD59-A6C34878D82A}">
                    <a16:rowId xmlns:a16="http://schemas.microsoft.com/office/drawing/2014/main" val="1338162473"/>
                  </a:ext>
                </a:extLst>
              </a:tr>
              <a:tr h="307859">
                <a:tc>
                  <a:txBody>
                    <a:bodyPr/>
                    <a:lstStyle/>
                    <a:p>
                      <a:pPr marL="0" indent="0">
                        <a:buFontTx/>
                        <a:buNone/>
                      </a:pPr>
                      <a:r>
                        <a:rPr lang="en-IN" sz="1600" dirty="0"/>
                        <a:t>7. Do I tend to be a leader or mediator in meetings, even when unprompted?</a:t>
                      </a:r>
                    </a:p>
                  </a:txBody>
                  <a:tcPr marL="90000" marT="36000" marB="36000">
                    <a:lnL w="12700" cap="flat" cmpd="sng" algn="ctr">
                      <a:solidFill>
                        <a:srgbClr val="6F7878"/>
                      </a:solidFill>
                      <a:prstDash val="solid"/>
                      <a:round/>
                      <a:headEnd type="none" w="med" len="med"/>
                      <a:tailEnd type="none" w="med" len="med"/>
                    </a:lnL>
                    <a:lnR w="3175" cap="flat" cmpd="sng" algn="ctr">
                      <a:solidFill>
                        <a:srgbClr val="6F7878"/>
                      </a:solidFill>
                      <a:prstDash val="solid"/>
                      <a:round/>
                      <a:headEnd type="none" w="med" len="med"/>
                      <a:tailEnd type="none" w="med" len="med"/>
                    </a:lnR>
                    <a:lnT w="3175" cap="flat" cmpd="sng" algn="ctr">
                      <a:solidFill>
                        <a:srgbClr val="6F7878"/>
                      </a:solidFill>
                      <a:prstDash val="solid"/>
                      <a:round/>
                      <a:headEnd type="none" w="med" len="med"/>
                      <a:tailEnd type="none" w="med" len="med"/>
                    </a:lnT>
                    <a:lnB w="3175" cap="flat" cmpd="sng" algn="ctr">
                      <a:solidFill>
                        <a:srgbClr val="6F7878"/>
                      </a:solidFill>
                      <a:prstDash val="solid"/>
                      <a:round/>
                      <a:headEnd type="none" w="med" len="med"/>
                      <a:tailEnd type="none" w="med" len="med"/>
                    </a:lnB>
                    <a:noFill/>
                  </a:tcPr>
                </a:tc>
                <a:tc>
                  <a:txBody>
                    <a:bodyPr/>
                    <a:lstStyle/>
                    <a:p>
                      <a:endParaRPr lang="en-US" sz="1600" dirty="0"/>
                    </a:p>
                  </a:txBody>
                  <a:tcPr marL="90000" marT="36000" marB="36000">
                    <a:lnL w="3175" cap="flat" cmpd="sng" algn="ctr">
                      <a:solidFill>
                        <a:srgbClr val="6F7878"/>
                      </a:solidFill>
                      <a:prstDash val="solid"/>
                      <a:round/>
                      <a:headEnd type="none" w="med" len="med"/>
                      <a:tailEnd type="none" w="med" len="med"/>
                    </a:lnL>
                    <a:lnR w="3175" cap="flat" cmpd="sng" algn="ctr">
                      <a:solidFill>
                        <a:srgbClr val="6F7878"/>
                      </a:solidFill>
                      <a:prstDash val="solid"/>
                      <a:round/>
                      <a:headEnd type="none" w="med" len="med"/>
                      <a:tailEnd type="none" w="med" len="med"/>
                    </a:lnR>
                    <a:lnT w="3175" cap="flat" cmpd="sng" algn="ctr">
                      <a:solidFill>
                        <a:srgbClr val="6F7878"/>
                      </a:solidFill>
                      <a:prstDash val="solid"/>
                      <a:round/>
                      <a:headEnd type="none" w="med" len="med"/>
                      <a:tailEnd type="none" w="med" len="med"/>
                    </a:lnT>
                    <a:lnB w="3175" cap="flat" cmpd="sng" algn="ctr">
                      <a:solidFill>
                        <a:srgbClr val="6F7878"/>
                      </a:solidFill>
                      <a:prstDash val="solid"/>
                      <a:round/>
                      <a:headEnd type="none" w="med" len="med"/>
                      <a:tailEnd type="none" w="med" len="med"/>
                    </a:lnB>
                    <a:noFill/>
                  </a:tcPr>
                </a:tc>
                <a:tc>
                  <a:txBody>
                    <a:bodyPr/>
                    <a:lstStyle/>
                    <a:p>
                      <a:endParaRPr lang="en-US" sz="1600" dirty="0"/>
                    </a:p>
                  </a:txBody>
                  <a:tcPr marL="90000" marT="36000" marB="36000">
                    <a:lnL w="3175" cap="flat" cmpd="sng" algn="ctr">
                      <a:solidFill>
                        <a:srgbClr val="6F7878"/>
                      </a:solidFill>
                      <a:prstDash val="solid"/>
                      <a:round/>
                      <a:headEnd type="none" w="med" len="med"/>
                      <a:tailEnd type="none" w="med" len="med"/>
                    </a:lnL>
                    <a:lnR w="3175" cap="flat" cmpd="sng" algn="ctr">
                      <a:solidFill>
                        <a:srgbClr val="6F7878"/>
                      </a:solidFill>
                      <a:prstDash val="solid"/>
                      <a:round/>
                      <a:headEnd type="none" w="med" len="med"/>
                      <a:tailEnd type="none" w="med" len="med"/>
                    </a:lnR>
                    <a:lnT w="3175" cap="flat" cmpd="sng" algn="ctr">
                      <a:solidFill>
                        <a:srgbClr val="6F7878"/>
                      </a:solidFill>
                      <a:prstDash val="solid"/>
                      <a:round/>
                      <a:headEnd type="none" w="med" len="med"/>
                      <a:tailEnd type="none" w="med" len="med"/>
                    </a:lnT>
                    <a:lnB w="3175" cap="flat" cmpd="sng" algn="ctr">
                      <a:solidFill>
                        <a:srgbClr val="6F7878"/>
                      </a:solidFill>
                      <a:prstDash val="solid"/>
                      <a:round/>
                      <a:headEnd type="none" w="med" len="med"/>
                      <a:tailEnd type="none" w="med" len="med"/>
                    </a:lnB>
                    <a:noFill/>
                  </a:tcPr>
                </a:tc>
                <a:tc>
                  <a:txBody>
                    <a:bodyPr/>
                    <a:lstStyle/>
                    <a:p>
                      <a:endParaRPr lang="en-US" sz="1600" dirty="0"/>
                    </a:p>
                  </a:txBody>
                  <a:tcPr marL="90000" marT="36000" marB="36000">
                    <a:lnL w="3175" cap="flat" cmpd="sng" algn="ctr">
                      <a:solidFill>
                        <a:srgbClr val="6F7878"/>
                      </a:solidFill>
                      <a:prstDash val="solid"/>
                      <a:round/>
                      <a:headEnd type="none" w="med" len="med"/>
                      <a:tailEnd type="none" w="med" len="med"/>
                    </a:lnL>
                    <a:lnR w="12700" cap="flat" cmpd="sng" algn="ctr">
                      <a:solidFill>
                        <a:srgbClr val="6F7878"/>
                      </a:solidFill>
                      <a:prstDash val="solid"/>
                      <a:round/>
                      <a:headEnd type="none" w="med" len="med"/>
                      <a:tailEnd type="none" w="med" len="med"/>
                    </a:lnR>
                    <a:lnT w="3175" cap="flat" cmpd="sng" algn="ctr">
                      <a:solidFill>
                        <a:srgbClr val="6F7878"/>
                      </a:solidFill>
                      <a:prstDash val="solid"/>
                      <a:round/>
                      <a:headEnd type="none" w="med" len="med"/>
                      <a:tailEnd type="none" w="med" len="med"/>
                    </a:lnT>
                    <a:lnB w="3175" cap="flat" cmpd="sng" algn="ctr">
                      <a:solidFill>
                        <a:srgbClr val="6F7878"/>
                      </a:solidFill>
                      <a:prstDash val="solid"/>
                      <a:round/>
                      <a:headEnd type="none" w="med" len="med"/>
                      <a:tailEnd type="none" w="med" len="med"/>
                    </a:lnB>
                    <a:noFill/>
                  </a:tcPr>
                </a:tc>
                <a:extLst>
                  <a:ext uri="{0D108BD9-81ED-4DB2-BD59-A6C34878D82A}">
                    <a16:rowId xmlns:a16="http://schemas.microsoft.com/office/drawing/2014/main" val="3010855192"/>
                  </a:ext>
                </a:extLst>
              </a:tr>
              <a:tr h="307859">
                <a:tc>
                  <a:txBody>
                    <a:bodyPr/>
                    <a:lstStyle/>
                    <a:p>
                      <a:pPr marL="0" indent="0">
                        <a:buFontTx/>
                        <a:buNone/>
                      </a:pPr>
                      <a:r>
                        <a:rPr lang="en-IN" sz="1600" dirty="0"/>
                        <a:t>8. Do I find it easy to get support for my projects?</a:t>
                      </a:r>
                    </a:p>
                  </a:txBody>
                  <a:tcPr marL="90000" marT="36000" marB="36000">
                    <a:lnL w="12700" cap="flat" cmpd="sng" algn="ctr">
                      <a:solidFill>
                        <a:srgbClr val="6F7878"/>
                      </a:solidFill>
                      <a:prstDash val="solid"/>
                      <a:round/>
                      <a:headEnd type="none" w="med" len="med"/>
                      <a:tailEnd type="none" w="med" len="med"/>
                    </a:lnL>
                    <a:lnR w="3175" cap="flat" cmpd="sng" algn="ctr">
                      <a:solidFill>
                        <a:srgbClr val="6F7878"/>
                      </a:solidFill>
                      <a:prstDash val="solid"/>
                      <a:round/>
                      <a:headEnd type="none" w="med" len="med"/>
                      <a:tailEnd type="none" w="med" len="med"/>
                    </a:lnR>
                    <a:lnT w="3175" cap="flat" cmpd="sng" algn="ctr">
                      <a:solidFill>
                        <a:srgbClr val="6F7878"/>
                      </a:solidFill>
                      <a:prstDash val="solid"/>
                      <a:round/>
                      <a:headEnd type="none" w="med" len="med"/>
                      <a:tailEnd type="none" w="med" len="med"/>
                    </a:lnT>
                    <a:lnB w="3175" cap="flat" cmpd="sng" algn="ctr">
                      <a:solidFill>
                        <a:srgbClr val="6F7878"/>
                      </a:solidFill>
                      <a:prstDash val="solid"/>
                      <a:round/>
                      <a:headEnd type="none" w="med" len="med"/>
                      <a:tailEnd type="none" w="med" len="med"/>
                    </a:lnB>
                    <a:noFill/>
                  </a:tcPr>
                </a:tc>
                <a:tc>
                  <a:txBody>
                    <a:bodyPr/>
                    <a:lstStyle/>
                    <a:p>
                      <a:endParaRPr lang="en-US" sz="1600" dirty="0"/>
                    </a:p>
                  </a:txBody>
                  <a:tcPr marL="90000" marT="36000" marB="36000">
                    <a:lnL w="3175" cap="flat" cmpd="sng" algn="ctr">
                      <a:solidFill>
                        <a:srgbClr val="6F7878"/>
                      </a:solidFill>
                      <a:prstDash val="solid"/>
                      <a:round/>
                      <a:headEnd type="none" w="med" len="med"/>
                      <a:tailEnd type="none" w="med" len="med"/>
                    </a:lnL>
                    <a:lnR w="3175" cap="flat" cmpd="sng" algn="ctr">
                      <a:solidFill>
                        <a:srgbClr val="6F7878"/>
                      </a:solidFill>
                      <a:prstDash val="solid"/>
                      <a:round/>
                      <a:headEnd type="none" w="med" len="med"/>
                      <a:tailEnd type="none" w="med" len="med"/>
                    </a:lnR>
                    <a:lnT w="3175" cap="flat" cmpd="sng" algn="ctr">
                      <a:solidFill>
                        <a:srgbClr val="6F7878"/>
                      </a:solidFill>
                      <a:prstDash val="solid"/>
                      <a:round/>
                      <a:headEnd type="none" w="med" len="med"/>
                      <a:tailEnd type="none" w="med" len="med"/>
                    </a:lnT>
                    <a:lnB w="3175" cap="flat" cmpd="sng" algn="ctr">
                      <a:solidFill>
                        <a:srgbClr val="6F7878"/>
                      </a:solidFill>
                      <a:prstDash val="solid"/>
                      <a:round/>
                      <a:headEnd type="none" w="med" len="med"/>
                      <a:tailEnd type="none" w="med" len="med"/>
                    </a:lnB>
                    <a:noFill/>
                  </a:tcPr>
                </a:tc>
                <a:tc>
                  <a:txBody>
                    <a:bodyPr/>
                    <a:lstStyle/>
                    <a:p>
                      <a:endParaRPr lang="en-US" sz="1600" dirty="0"/>
                    </a:p>
                  </a:txBody>
                  <a:tcPr marL="90000" marT="36000" marB="36000">
                    <a:lnL w="3175" cap="flat" cmpd="sng" algn="ctr">
                      <a:solidFill>
                        <a:srgbClr val="6F7878"/>
                      </a:solidFill>
                      <a:prstDash val="solid"/>
                      <a:round/>
                      <a:headEnd type="none" w="med" len="med"/>
                      <a:tailEnd type="none" w="med" len="med"/>
                    </a:lnL>
                    <a:lnR w="3175" cap="flat" cmpd="sng" algn="ctr">
                      <a:solidFill>
                        <a:srgbClr val="6F7878"/>
                      </a:solidFill>
                      <a:prstDash val="solid"/>
                      <a:round/>
                      <a:headEnd type="none" w="med" len="med"/>
                      <a:tailEnd type="none" w="med" len="med"/>
                    </a:lnR>
                    <a:lnT w="3175" cap="flat" cmpd="sng" algn="ctr">
                      <a:solidFill>
                        <a:srgbClr val="6F7878"/>
                      </a:solidFill>
                      <a:prstDash val="solid"/>
                      <a:round/>
                      <a:headEnd type="none" w="med" len="med"/>
                      <a:tailEnd type="none" w="med" len="med"/>
                    </a:lnT>
                    <a:lnB w="3175" cap="flat" cmpd="sng" algn="ctr">
                      <a:solidFill>
                        <a:srgbClr val="6F7878"/>
                      </a:solidFill>
                      <a:prstDash val="solid"/>
                      <a:round/>
                      <a:headEnd type="none" w="med" len="med"/>
                      <a:tailEnd type="none" w="med" len="med"/>
                    </a:lnB>
                    <a:noFill/>
                  </a:tcPr>
                </a:tc>
                <a:tc>
                  <a:txBody>
                    <a:bodyPr/>
                    <a:lstStyle/>
                    <a:p>
                      <a:endParaRPr lang="en-US" sz="1600" dirty="0"/>
                    </a:p>
                  </a:txBody>
                  <a:tcPr marL="90000" marT="36000" marB="36000">
                    <a:lnL w="3175" cap="flat" cmpd="sng" algn="ctr">
                      <a:solidFill>
                        <a:srgbClr val="6F7878"/>
                      </a:solidFill>
                      <a:prstDash val="solid"/>
                      <a:round/>
                      <a:headEnd type="none" w="med" len="med"/>
                      <a:tailEnd type="none" w="med" len="med"/>
                    </a:lnL>
                    <a:lnR w="12700" cap="flat" cmpd="sng" algn="ctr">
                      <a:solidFill>
                        <a:srgbClr val="6F7878"/>
                      </a:solidFill>
                      <a:prstDash val="solid"/>
                      <a:round/>
                      <a:headEnd type="none" w="med" len="med"/>
                      <a:tailEnd type="none" w="med" len="med"/>
                    </a:lnR>
                    <a:lnT w="3175" cap="flat" cmpd="sng" algn="ctr">
                      <a:solidFill>
                        <a:srgbClr val="6F7878"/>
                      </a:solidFill>
                      <a:prstDash val="solid"/>
                      <a:round/>
                      <a:headEnd type="none" w="med" len="med"/>
                      <a:tailEnd type="none" w="med" len="med"/>
                    </a:lnT>
                    <a:lnB w="3175" cap="flat" cmpd="sng" algn="ctr">
                      <a:solidFill>
                        <a:srgbClr val="6F7878"/>
                      </a:solidFill>
                      <a:prstDash val="solid"/>
                      <a:round/>
                      <a:headEnd type="none" w="med" len="med"/>
                      <a:tailEnd type="none" w="med" len="med"/>
                    </a:lnB>
                    <a:noFill/>
                  </a:tcPr>
                </a:tc>
                <a:extLst>
                  <a:ext uri="{0D108BD9-81ED-4DB2-BD59-A6C34878D82A}">
                    <a16:rowId xmlns:a16="http://schemas.microsoft.com/office/drawing/2014/main" val="4043915462"/>
                  </a:ext>
                </a:extLst>
              </a:tr>
              <a:tr h="531757">
                <a:tc>
                  <a:txBody>
                    <a:bodyPr/>
                    <a:lstStyle/>
                    <a:p>
                      <a:pPr marL="0" indent="0">
                        <a:buFontTx/>
                        <a:buNone/>
                      </a:pPr>
                      <a:r>
                        <a:rPr lang="en-IN" sz="1600" dirty="0"/>
                        <a:t>9. Do others request my assistance when trying to convince others or in supporting their position?</a:t>
                      </a:r>
                    </a:p>
                  </a:txBody>
                  <a:tcPr marL="90000" marT="36000" marB="36000">
                    <a:lnL w="12700" cap="flat" cmpd="sng" algn="ctr">
                      <a:solidFill>
                        <a:srgbClr val="6F7878"/>
                      </a:solidFill>
                      <a:prstDash val="solid"/>
                      <a:round/>
                      <a:headEnd type="none" w="med" len="med"/>
                      <a:tailEnd type="none" w="med" len="med"/>
                    </a:lnL>
                    <a:lnR w="3175" cap="flat" cmpd="sng" algn="ctr">
                      <a:solidFill>
                        <a:srgbClr val="6F7878"/>
                      </a:solidFill>
                      <a:prstDash val="solid"/>
                      <a:round/>
                      <a:headEnd type="none" w="med" len="med"/>
                      <a:tailEnd type="none" w="med" len="med"/>
                    </a:lnR>
                    <a:lnT w="3175" cap="flat" cmpd="sng" algn="ctr">
                      <a:solidFill>
                        <a:srgbClr val="6F7878"/>
                      </a:solidFill>
                      <a:prstDash val="solid"/>
                      <a:round/>
                      <a:headEnd type="none" w="med" len="med"/>
                      <a:tailEnd type="none" w="med" len="med"/>
                    </a:lnT>
                    <a:lnB w="3175" cap="flat" cmpd="sng" algn="ctr">
                      <a:solidFill>
                        <a:srgbClr val="6F7878"/>
                      </a:solidFill>
                      <a:prstDash val="solid"/>
                      <a:round/>
                      <a:headEnd type="none" w="med" len="med"/>
                      <a:tailEnd type="none" w="med" len="med"/>
                    </a:lnB>
                    <a:noFill/>
                  </a:tcPr>
                </a:tc>
                <a:tc>
                  <a:txBody>
                    <a:bodyPr/>
                    <a:lstStyle/>
                    <a:p>
                      <a:endParaRPr lang="en-US" sz="1600" dirty="0"/>
                    </a:p>
                  </a:txBody>
                  <a:tcPr marL="90000" marT="36000" marB="36000">
                    <a:lnL w="3175" cap="flat" cmpd="sng" algn="ctr">
                      <a:solidFill>
                        <a:srgbClr val="6F7878"/>
                      </a:solidFill>
                      <a:prstDash val="solid"/>
                      <a:round/>
                      <a:headEnd type="none" w="med" len="med"/>
                      <a:tailEnd type="none" w="med" len="med"/>
                    </a:lnL>
                    <a:lnR w="3175" cap="flat" cmpd="sng" algn="ctr">
                      <a:solidFill>
                        <a:srgbClr val="6F7878"/>
                      </a:solidFill>
                      <a:prstDash val="solid"/>
                      <a:round/>
                      <a:headEnd type="none" w="med" len="med"/>
                      <a:tailEnd type="none" w="med" len="med"/>
                    </a:lnR>
                    <a:lnT w="3175" cap="flat" cmpd="sng" algn="ctr">
                      <a:solidFill>
                        <a:srgbClr val="6F7878"/>
                      </a:solidFill>
                      <a:prstDash val="solid"/>
                      <a:round/>
                      <a:headEnd type="none" w="med" len="med"/>
                      <a:tailEnd type="none" w="med" len="med"/>
                    </a:lnT>
                    <a:lnB w="3175" cap="flat" cmpd="sng" algn="ctr">
                      <a:solidFill>
                        <a:srgbClr val="6F7878"/>
                      </a:solidFill>
                      <a:prstDash val="solid"/>
                      <a:round/>
                      <a:headEnd type="none" w="med" len="med"/>
                      <a:tailEnd type="none" w="med" len="med"/>
                    </a:lnB>
                    <a:noFill/>
                  </a:tcPr>
                </a:tc>
                <a:tc>
                  <a:txBody>
                    <a:bodyPr/>
                    <a:lstStyle/>
                    <a:p>
                      <a:endParaRPr lang="en-US" sz="1600" dirty="0"/>
                    </a:p>
                  </a:txBody>
                  <a:tcPr marL="90000" marT="36000" marB="36000">
                    <a:lnL w="3175" cap="flat" cmpd="sng" algn="ctr">
                      <a:solidFill>
                        <a:srgbClr val="6F7878"/>
                      </a:solidFill>
                      <a:prstDash val="solid"/>
                      <a:round/>
                      <a:headEnd type="none" w="med" len="med"/>
                      <a:tailEnd type="none" w="med" len="med"/>
                    </a:lnL>
                    <a:lnR w="3175" cap="flat" cmpd="sng" algn="ctr">
                      <a:solidFill>
                        <a:srgbClr val="6F7878"/>
                      </a:solidFill>
                      <a:prstDash val="solid"/>
                      <a:round/>
                      <a:headEnd type="none" w="med" len="med"/>
                      <a:tailEnd type="none" w="med" len="med"/>
                    </a:lnR>
                    <a:lnT w="3175" cap="flat" cmpd="sng" algn="ctr">
                      <a:solidFill>
                        <a:srgbClr val="6F7878"/>
                      </a:solidFill>
                      <a:prstDash val="solid"/>
                      <a:round/>
                      <a:headEnd type="none" w="med" len="med"/>
                      <a:tailEnd type="none" w="med" len="med"/>
                    </a:lnT>
                    <a:lnB w="3175" cap="flat" cmpd="sng" algn="ctr">
                      <a:solidFill>
                        <a:srgbClr val="6F7878"/>
                      </a:solidFill>
                      <a:prstDash val="solid"/>
                      <a:round/>
                      <a:headEnd type="none" w="med" len="med"/>
                      <a:tailEnd type="none" w="med" len="med"/>
                    </a:lnB>
                    <a:noFill/>
                  </a:tcPr>
                </a:tc>
                <a:tc>
                  <a:txBody>
                    <a:bodyPr/>
                    <a:lstStyle/>
                    <a:p>
                      <a:endParaRPr lang="en-US" sz="1600" dirty="0"/>
                    </a:p>
                  </a:txBody>
                  <a:tcPr marL="90000" marT="36000" marB="36000">
                    <a:lnL w="3175" cap="flat" cmpd="sng" algn="ctr">
                      <a:solidFill>
                        <a:srgbClr val="6F7878"/>
                      </a:solidFill>
                      <a:prstDash val="solid"/>
                      <a:round/>
                      <a:headEnd type="none" w="med" len="med"/>
                      <a:tailEnd type="none" w="med" len="med"/>
                    </a:lnL>
                    <a:lnR w="12700" cap="flat" cmpd="sng" algn="ctr">
                      <a:solidFill>
                        <a:srgbClr val="6F7878"/>
                      </a:solidFill>
                      <a:prstDash val="solid"/>
                      <a:round/>
                      <a:headEnd type="none" w="med" len="med"/>
                      <a:tailEnd type="none" w="med" len="med"/>
                    </a:lnR>
                    <a:lnT w="3175" cap="flat" cmpd="sng" algn="ctr">
                      <a:solidFill>
                        <a:srgbClr val="6F7878"/>
                      </a:solidFill>
                      <a:prstDash val="solid"/>
                      <a:round/>
                      <a:headEnd type="none" w="med" len="med"/>
                      <a:tailEnd type="none" w="med" len="med"/>
                    </a:lnT>
                    <a:lnB w="3175" cap="flat" cmpd="sng" algn="ctr">
                      <a:solidFill>
                        <a:srgbClr val="6F7878"/>
                      </a:solidFill>
                      <a:prstDash val="solid"/>
                      <a:round/>
                      <a:headEnd type="none" w="med" len="med"/>
                      <a:tailEnd type="none" w="med" len="med"/>
                    </a:lnB>
                    <a:noFill/>
                  </a:tcPr>
                </a:tc>
                <a:extLst>
                  <a:ext uri="{0D108BD9-81ED-4DB2-BD59-A6C34878D82A}">
                    <a16:rowId xmlns:a16="http://schemas.microsoft.com/office/drawing/2014/main" val="2233789932"/>
                  </a:ext>
                </a:extLst>
              </a:tr>
              <a:tr h="531757">
                <a:tc>
                  <a:txBody>
                    <a:bodyPr/>
                    <a:lstStyle/>
                    <a:p>
                      <a:pPr marL="0" indent="0">
                        <a:buFontTx/>
                        <a:buNone/>
                      </a:pPr>
                      <a:r>
                        <a:rPr lang="en-IN" sz="1600" dirty="0"/>
                        <a:t>10. Do I regularly get requests from senior management to communicate news or changes to my peers?</a:t>
                      </a:r>
                    </a:p>
                  </a:txBody>
                  <a:tcPr marL="90000" marT="36000" marB="36000">
                    <a:lnL w="12700" cap="flat" cmpd="sng" algn="ctr">
                      <a:solidFill>
                        <a:srgbClr val="6F7878"/>
                      </a:solidFill>
                      <a:prstDash val="solid"/>
                      <a:round/>
                      <a:headEnd type="none" w="med" len="med"/>
                      <a:tailEnd type="none" w="med" len="med"/>
                    </a:lnL>
                    <a:lnR w="3175" cap="flat" cmpd="sng" algn="ctr">
                      <a:solidFill>
                        <a:srgbClr val="6F7878"/>
                      </a:solidFill>
                      <a:prstDash val="solid"/>
                      <a:round/>
                      <a:headEnd type="none" w="med" len="med"/>
                      <a:tailEnd type="none" w="med" len="med"/>
                    </a:lnR>
                    <a:lnT w="3175" cap="flat" cmpd="sng" algn="ctr">
                      <a:solidFill>
                        <a:srgbClr val="6F7878"/>
                      </a:solidFill>
                      <a:prstDash val="solid"/>
                      <a:round/>
                      <a:headEnd type="none" w="med" len="med"/>
                      <a:tailEnd type="none" w="med" len="med"/>
                    </a:lnT>
                    <a:lnB w="3175" cap="flat" cmpd="sng" algn="ctr">
                      <a:solidFill>
                        <a:srgbClr val="6F7878"/>
                      </a:solidFill>
                      <a:prstDash val="solid"/>
                      <a:round/>
                      <a:headEnd type="none" w="med" len="med"/>
                      <a:tailEnd type="none" w="med" len="med"/>
                    </a:lnB>
                    <a:noFill/>
                  </a:tcPr>
                </a:tc>
                <a:tc>
                  <a:txBody>
                    <a:bodyPr/>
                    <a:lstStyle/>
                    <a:p>
                      <a:endParaRPr lang="en-US" sz="1600" dirty="0"/>
                    </a:p>
                  </a:txBody>
                  <a:tcPr marL="90000" marT="36000" marB="36000">
                    <a:lnL w="3175" cap="flat" cmpd="sng" algn="ctr">
                      <a:solidFill>
                        <a:srgbClr val="6F7878"/>
                      </a:solidFill>
                      <a:prstDash val="solid"/>
                      <a:round/>
                      <a:headEnd type="none" w="med" len="med"/>
                      <a:tailEnd type="none" w="med" len="med"/>
                    </a:lnL>
                    <a:lnR w="3175" cap="flat" cmpd="sng" algn="ctr">
                      <a:solidFill>
                        <a:srgbClr val="6F7878"/>
                      </a:solidFill>
                      <a:prstDash val="solid"/>
                      <a:round/>
                      <a:headEnd type="none" w="med" len="med"/>
                      <a:tailEnd type="none" w="med" len="med"/>
                    </a:lnR>
                    <a:lnT w="3175" cap="flat" cmpd="sng" algn="ctr">
                      <a:solidFill>
                        <a:srgbClr val="6F7878"/>
                      </a:solidFill>
                      <a:prstDash val="solid"/>
                      <a:round/>
                      <a:headEnd type="none" w="med" len="med"/>
                      <a:tailEnd type="none" w="med" len="med"/>
                    </a:lnT>
                    <a:lnB w="3175" cap="flat" cmpd="sng" algn="ctr">
                      <a:solidFill>
                        <a:srgbClr val="6F7878"/>
                      </a:solidFill>
                      <a:prstDash val="solid"/>
                      <a:round/>
                      <a:headEnd type="none" w="med" len="med"/>
                      <a:tailEnd type="none" w="med" len="med"/>
                    </a:lnB>
                    <a:noFill/>
                  </a:tcPr>
                </a:tc>
                <a:tc>
                  <a:txBody>
                    <a:bodyPr/>
                    <a:lstStyle/>
                    <a:p>
                      <a:endParaRPr lang="en-US" sz="1600" dirty="0"/>
                    </a:p>
                  </a:txBody>
                  <a:tcPr marL="90000" marT="36000" marB="36000">
                    <a:lnL w="3175" cap="flat" cmpd="sng" algn="ctr">
                      <a:solidFill>
                        <a:srgbClr val="6F7878"/>
                      </a:solidFill>
                      <a:prstDash val="solid"/>
                      <a:round/>
                      <a:headEnd type="none" w="med" len="med"/>
                      <a:tailEnd type="none" w="med" len="med"/>
                    </a:lnL>
                    <a:lnR w="3175" cap="flat" cmpd="sng" algn="ctr">
                      <a:solidFill>
                        <a:srgbClr val="6F7878"/>
                      </a:solidFill>
                      <a:prstDash val="solid"/>
                      <a:round/>
                      <a:headEnd type="none" w="med" len="med"/>
                      <a:tailEnd type="none" w="med" len="med"/>
                    </a:lnR>
                    <a:lnT w="3175" cap="flat" cmpd="sng" algn="ctr">
                      <a:solidFill>
                        <a:srgbClr val="6F7878"/>
                      </a:solidFill>
                      <a:prstDash val="solid"/>
                      <a:round/>
                      <a:headEnd type="none" w="med" len="med"/>
                      <a:tailEnd type="none" w="med" len="med"/>
                    </a:lnT>
                    <a:lnB w="3175" cap="flat" cmpd="sng" algn="ctr">
                      <a:solidFill>
                        <a:srgbClr val="6F7878"/>
                      </a:solidFill>
                      <a:prstDash val="solid"/>
                      <a:round/>
                      <a:headEnd type="none" w="med" len="med"/>
                      <a:tailEnd type="none" w="med" len="med"/>
                    </a:lnB>
                    <a:noFill/>
                  </a:tcPr>
                </a:tc>
                <a:tc>
                  <a:txBody>
                    <a:bodyPr/>
                    <a:lstStyle/>
                    <a:p>
                      <a:endParaRPr lang="en-US" sz="1600" dirty="0"/>
                    </a:p>
                  </a:txBody>
                  <a:tcPr marL="90000" marT="36000" marB="36000">
                    <a:lnL w="3175" cap="flat" cmpd="sng" algn="ctr">
                      <a:solidFill>
                        <a:srgbClr val="6F7878"/>
                      </a:solidFill>
                      <a:prstDash val="solid"/>
                      <a:round/>
                      <a:headEnd type="none" w="med" len="med"/>
                      <a:tailEnd type="none" w="med" len="med"/>
                    </a:lnL>
                    <a:lnR w="12700" cap="flat" cmpd="sng" algn="ctr">
                      <a:solidFill>
                        <a:srgbClr val="6F7878"/>
                      </a:solidFill>
                      <a:prstDash val="solid"/>
                      <a:round/>
                      <a:headEnd type="none" w="med" len="med"/>
                      <a:tailEnd type="none" w="med" len="med"/>
                    </a:lnR>
                    <a:lnT w="3175" cap="flat" cmpd="sng" algn="ctr">
                      <a:solidFill>
                        <a:srgbClr val="6F7878"/>
                      </a:solidFill>
                      <a:prstDash val="solid"/>
                      <a:round/>
                      <a:headEnd type="none" w="med" len="med"/>
                      <a:tailEnd type="none" w="med" len="med"/>
                    </a:lnT>
                    <a:lnB w="3175" cap="flat" cmpd="sng" algn="ctr">
                      <a:solidFill>
                        <a:srgbClr val="6F7878"/>
                      </a:solidFill>
                      <a:prstDash val="solid"/>
                      <a:round/>
                      <a:headEnd type="none" w="med" len="med"/>
                      <a:tailEnd type="none" w="med" len="med"/>
                    </a:lnB>
                    <a:noFill/>
                  </a:tcPr>
                </a:tc>
                <a:extLst>
                  <a:ext uri="{0D108BD9-81ED-4DB2-BD59-A6C34878D82A}">
                    <a16:rowId xmlns:a16="http://schemas.microsoft.com/office/drawing/2014/main" val="2045696734"/>
                  </a:ext>
                </a:extLst>
              </a:tr>
              <a:tr h="307859">
                <a:tc>
                  <a:txBody>
                    <a:bodyPr/>
                    <a:lstStyle/>
                    <a:p>
                      <a:r>
                        <a:rPr lang="en-US" sz="1600" b="1" dirty="0"/>
                        <a:t>Total</a:t>
                      </a:r>
                    </a:p>
                  </a:txBody>
                  <a:tcPr>
                    <a:lnL w="12700" cap="flat" cmpd="sng" algn="ctr">
                      <a:solidFill>
                        <a:srgbClr val="6F7878"/>
                      </a:solidFill>
                      <a:prstDash val="solid"/>
                      <a:round/>
                      <a:headEnd type="none" w="med" len="med"/>
                      <a:tailEnd type="none" w="med" len="med"/>
                    </a:lnL>
                    <a:lnR w="3175" cap="flat" cmpd="sng" algn="ctr">
                      <a:solidFill>
                        <a:srgbClr val="6F7878"/>
                      </a:solidFill>
                      <a:prstDash val="solid"/>
                      <a:round/>
                      <a:headEnd type="none" w="med" len="med"/>
                      <a:tailEnd type="none" w="med" len="med"/>
                    </a:lnR>
                    <a:lnT w="3175" cap="flat" cmpd="sng" algn="ctr">
                      <a:solidFill>
                        <a:srgbClr val="6F7878"/>
                      </a:solidFill>
                      <a:prstDash val="solid"/>
                      <a:round/>
                      <a:headEnd type="none" w="med" len="med"/>
                      <a:tailEnd type="none" w="med" len="med"/>
                    </a:lnT>
                    <a:lnB w="12700" cap="flat" cmpd="sng" algn="ctr">
                      <a:solidFill>
                        <a:srgbClr val="6F7878"/>
                      </a:solidFill>
                      <a:prstDash val="solid"/>
                      <a:round/>
                      <a:headEnd type="none" w="med" len="med"/>
                      <a:tailEnd type="none" w="med" len="med"/>
                    </a:lnB>
                    <a:noFill/>
                  </a:tcPr>
                </a:tc>
                <a:tc>
                  <a:txBody>
                    <a:bodyPr/>
                    <a:lstStyle/>
                    <a:p>
                      <a:endParaRPr lang="en-US" sz="1600" dirty="0"/>
                    </a:p>
                  </a:txBody>
                  <a:tcPr>
                    <a:lnL w="3175" cap="flat" cmpd="sng" algn="ctr">
                      <a:solidFill>
                        <a:srgbClr val="6F7878"/>
                      </a:solidFill>
                      <a:prstDash val="solid"/>
                      <a:round/>
                      <a:headEnd type="none" w="med" len="med"/>
                      <a:tailEnd type="none" w="med" len="med"/>
                    </a:lnL>
                    <a:lnR w="3175" cap="flat" cmpd="sng" algn="ctr">
                      <a:solidFill>
                        <a:srgbClr val="6F7878"/>
                      </a:solidFill>
                      <a:prstDash val="solid"/>
                      <a:round/>
                      <a:headEnd type="none" w="med" len="med"/>
                      <a:tailEnd type="none" w="med" len="med"/>
                    </a:lnR>
                    <a:lnT w="3175" cap="flat" cmpd="sng" algn="ctr">
                      <a:solidFill>
                        <a:srgbClr val="6F7878"/>
                      </a:solidFill>
                      <a:prstDash val="solid"/>
                      <a:round/>
                      <a:headEnd type="none" w="med" len="med"/>
                      <a:tailEnd type="none" w="med" len="med"/>
                    </a:lnT>
                    <a:lnB w="12700" cap="flat" cmpd="sng" algn="ctr">
                      <a:solidFill>
                        <a:srgbClr val="6F7878"/>
                      </a:solidFill>
                      <a:prstDash val="solid"/>
                      <a:round/>
                      <a:headEnd type="none" w="med" len="med"/>
                      <a:tailEnd type="none" w="med" len="med"/>
                    </a:lnB>
                    <a:noFill/>
                  </a:tcPr>
                </a:tc>
                <a:tc>
                  <a:txBody>
                    <a:bodyPr/>
                    <a:lstStyle/>
                    <a:p>
                      <a:endParaRPr lang="en-US" sz="1600" dirty="0"/>
                    </a:p>
                  </a:txBody>
                  <a:tcPr>
                    <a:lnL w="3175" cap="flat" cmpd="sng" algn="ctr">
                      <a:solidFill>
                        <a:srgbClr val="6F7878"/>
                      </a:solidFill>
                      <a:prstDash val="solid"/>
                      <a:round/>
                      <a:headEnd type="none" w="med" len="med"/>
                      <a:tailEnd type="none" w="med" len="med"/>
                    </a:lnL>
                    <a:lnR w="3175" cap="flat" cmpd="sng" algn="ctr">
                      <a:solidFill>
                        <a:srgbClr val="6F7878"/>
                      </a:solidFill>
                      <a:prstDash val="solid"/>
                      <a:round/>
                      <a:headEnd type="none" w="med" len="med"/>
                      <a:tailEnd type="none" w="med" len="med"/>
                    </a:lnR>
                    <a:lnT w="3175" cap="flat" cmpd="sng" algn="ctr">
                      <a:solidFill>
                        <a:srgbClr val="6F7878"/>
                      </a:solidFill>
                      <a:prstDash val="solid"/>
                      <a:round/>
                      <a:headEnd type="none" w="med" len="med"/>
                      <a:tailEnd type="none" w="med" len="med"/>
                    </a:lnT>
                    <a:lnB w="12700" cap="flat" cmpd="sng" algn="ctr">
                      <a:solidFill>
                        <a:srgbClr val="6F7878"/>
                      </a:solidFill>
                      <a:prstDash val="solid"/>
                      <a:round/>
                      <a:headEnd type="none" w="med" len="med"/>
                      <a:tailEnd type="none" w="med" len="med"/>
                    </a:lnB>
                    <a:noFill/>
                  </a:tcPr>
                </a:tc>
                <a:tc>
                  <a:txBody>
                    <a:bodyPr/>
                    <a:lstStyle/>
                    <a:p>
                      <a:endParaRPr lang="en-US" sz="1600" dirty="0"/>
                    </a:p>
                  </a:txBody>
                  <a:tcPr>
                    <a:lnL w="3175" cap="flat" cmpd="sng" algn="ctr">
                      <a:solidFill>
                        <a:srgbClr val="6F7878"/>
                      </a:solidFill>
                      <a:prstDash val="solid"/>
                      <a:round/>
                      <a:headEnd type="none" w="med" len="med"/>
                      <a:tailEnd type="none" w="med" len="med"/>
                    </a:lnL>
                    <a:lnR w="12700" cap="flat" cmpd="sng" algn="ctr">
                      <a:solidFill>
                        <a:srgbClr val="6F7878"/>
                      </a:solidFill>
                      <a:prstDash val="solid"/>
                      <a:round/>
                      <a:headEnd type="none" w="med" len="med"/>
                      <a:tailEnd type="none" w="med" len="med"/>
                    </a:lnR>
                    <a:lnT w="3175" cap="flat" cmpd="sng" algn="ctr">
                      <a:solidFill>
                        <a:srgbClr val="6F7878"/>
                      </a:solidFill>
                      <a:prstDash val="solid"/>
                      <a:round/>
                      <a:headEnd type="none" w="med" len="med"/>
                      <a:tailEnd type="none" w="med" len="med"/>
                    </a:lnT>
                    <a:lnB w="12700" cap="flat" cmpd="sng" algn="ctr">
                      <a:solidFill>
                        <a:srgbClr val="6F7878"/>
                      </a:solidFill>
                      <a:prstDash val="solid"/>
                      <a:round/>
                      <a:headEnd type="none" w="med" len="med"/>
                      <a:tailEnd type="none" w="med" len="med"/>
                    </a:lnB>
                    <a:noFill/>
                  </a:tcPr>
                </a:tc>
                <a:extLst>
                  <a:ext uri="{0D108BD9-81ED-4DB2-BD59-A6C34878D82A}">
                    <a16:rowId xmlns:a16="http://schemas.microsoft.com/office/drawing/2014/main" val="4132189369"/>
                  </a:ext>
                </a:extLst>
              </a:tr>
            </a:tbl>
          </a:graphicData>
        </a:graphic>
      </p:graphicFrame>
    </p:spTree>
    <p:extLst>
      <p:ext uri="{BB962C8B-B14F-4D97-AF65-F5344CB8AC3E}">
        <p14:creationId xmlns:p14="http://schemas.microsoft.com/office/powerpoint/2010/main" val="2699315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A7DB287B-3767-4D4F-8AD7-993E7883DDAD}"/>
              </a:ext>
            </a:extLst>
          </p:cNvPr>
          <p:cNvSpPr/>
          <p:nvPr/>
        </p:nvSpPr>
        <p:spPr>
          <a:xfrm>
            <a:off x="374073" y="5930662"/>
            <a:ext cx="9281204" cy="230832"/>
          </a:xfrm>
          <a:prstGeom prst="rect">
            <a:avLst/>
          </a:prstGeom>
        </p:spPr>
        <p:txBody>
          <a:bodyPr wrap="square">
            <a:spAutoFit/>
          </a:bodyPr>
          <a:lstStyle/>
          <a:p>
            <a:r>
              <a:rPr lang="en-US" sz="900" dirty="0">
                <a:solidFill>
                  <a:srgbClr val="6F7878"/>
                </a:solidFill>
              </a:rPr>
              <a:t>Source: Gartner (April 2019)</a:t>
            </a:r>
          </a:p>
        </p:txBody>
      </p:sp>
      <p:sp>
        <p:nvSpPr>
          <p:cNvPr id="3" name="Title 5">
            <a:extLst>
              <a:ext uri="{FF2B5EF4-FFF2-40B4-BE49-F238E27FC236}">
                <a16:creationId xmlns:a16="http://schemas.microsoft.com/office/drawing/2014/main" id="{965F6B0C-8F69-3741-9F52-E2658DCB5E16}"/>
              </a:ext>
            </a:extLst>
          </p:cNvPr>
          <p:cNvSpPr txBox="1">
            <a:spLocks/>
          </p:cNvSpPr>
          <p:nvPr/>
        </p:nvSpPr>
        <p:spPr>
          <a:xfrm>
            <a:off x="457200" y="366713"/>
            <a:ext cx="11276013" cy="443198"/>
          </a:xfrm>
          <a:prstGeom prst="rect">
            <a:avLst/>
          </a:prstGeom>
        </p:spPr>
        <p:txBody>
          <a:bodyPr/>
          <a:lstStyle>
            <a:lvl1pPr algn="l" defTabSz="914400" rtl="0" eaLnBrk="1" latinLnBrk="0" hangingPunct="1">
              <a:lnSpc>
                <a:spcPct val="90000"/>
              </a:lnSpc>
              <a:spcBef>
                <a:spcPct val="0"/>
              </a:spcBef>
              <a:spcAft>
                <a:spcPts val="1200"/>
              </a:spcAft>
              <a:buNone/>
              <a:defRPr sz="3200" kern="1200">
                <a:solidFill>
                  <a:schemeClr val="tx2"/>
                </a:solidFill>
                <a:latin typeface="+mj-lt"/>
                <a:ea typeface="+mj-ea"/>
                <a:cs typeface="+mj-cs"/>
              </a:defRPr>
            </a:lvl1pPr>
          </a:lstStyle>
          <a:p>
            <a:r>
              <a:rPr lang="en-IN" dirty="0"/>
              <a:t>Calculate Your ‘Influence’ Score</a:t>
            </a:r>
          </a:p>
        </p:txBody>
      </p:sp>
      <p:grpSp>
        <p:nvGrpSpPr>
          <p:cNvPr id="11" name="Group 10">
            <a:extLst>
              <a:ext uri="{FF2B5EF4-FFF2-40B4-BE49-F238E27FC236}">
                <a16:creationId xmlns:a16="http://schemas.microsoft.com/office/drawing/2014/main" id="{DBB79776-2D9E-BF47-9430-822F4667AA1E}"/>
              </a:ext>
            </a:extLst>
          </p:cNvPr>
          <p:cNvGrpSpPr/>
          <p:nvPr/>
        </p:nvGrpSpPr>
        <p:grpSpPr>
          <a:xfrm>
            <a:off x="457200" y="1261172"/>
            <a:ext cx="9995836" cy="1492716"/>
            <a:chOff x="457200" y="1344300"/>
            <a:chExt cx="9995836" cy="1492716"/>
          </a:xfrm>
        </p:grpSpPr>
        <p:sp>
          <p:nvSpPr>
            <p:cNvPr id="4" name="Rectangle 3">
              <a:extLst>
                <a:ext uri="{FF2B5EF4-FFF2-40B4-BE49-F238E27FC236}">
                  <a16:creationId xmlns:a16="http://schemas.microsoft.com/office/drawing/2014/main" id="{DDD9CA5D-DD9D-4D4F-8ADD-FB5B456EAA39}"/>
                </a:ext>
              </a:extLst>
            </p:cNvPr>
            <p:cNvSpPr/>
            <p:nvPr/>
          </p:nvSpPr>
          <p:spPr>
            <a:xfrm>
              <a:off x="457200" y="1344300"/>
              <a:ext cx="9995836" cy="338554"/>
            </a:xfrm>
            <a:prstGeom prst="rect">
              <a:avLst/>
            </a:prstGeom>
            <a:solidFill>
              <a:srgbClr val="6F7878"/>
            </a:solidFill>
          </p:spPr>
          <p:txBody>
            <a:bodyPr wrap="square">
              <a:spAutoFit/>
            </a:bodyPr>
            <a:lstStyle/>
            <a:p>
              <a:pPr lvl="0"/>
              <a:r>
                <a:rPr lang="en-IN" sz="1600" b="1" dirty="0">
                  <a:solidFill>
                    <a:schemeClr val="bg1"/>
                  </a:solidFill>
                  <a:latin typeface="Arial" panose="020B0604020202020204" pitchFamily="34" charset="0"/>
                  <a:ea typeface="Arial Black"/>
                  <a:cs typeface="Arial" panose="020B0604020202020204" pitchFamily="34" charset="0"/>
                  <a:sym typeface="Arial Black"/>
                </a:rPr>
                <a:t>Low Personal Influence (less than 10)</a:t>
              </a:r>
              <a:endParaRPr lang="en-IN" sz="1600" b="1" dirty="0">
                <a:solidFill>
                  <a:schemeClr val="bg1"/>
                </a:solidFill>
                <a:latin typeface="Arial" panose="020B0604020202020204" pitchFamily="34" charset="0"/>
                <a:cs typeface="Arial" panose="020B0604020202020204" pitchFamily="34" charset="0"/>
              </a:endParaRPr>
            </a:p>
          </p:txBody>
        </p:sp>
        <p:sp>
          <p:nvSpPr>
            <p:cNvPr id="5" name="Rectangle 4">
              <a:extLst>
                <a:ext uri="{FF2B5EF4-FFF2-40B4-BE49-F238E27FC236}">
                  <a16:creationId xmlns:a16="http://schemas.microsoft.com/office/drawing/2014/main" id="{C09723DF-F969-CF4E-ADD7-2235BC617130}"/>
                </a:ext>
              </a:extLst>
            </p:cNvPr>
            <p:cNvSpPr/>
            <p:nvPr/>
          </p:nvSpPr>
          <p:spPr>
            <a:xfrm>
              <a:off x="457201" y="1682854"/>
              <a:ext cx="9995835" cy="1154162"/>
            </a:xfrm>
            <a:prstGeom prst="rect">
              <a:avLst/>
            </a:prstGeom>
            <a:ln w="12700">
              <a:solidFill>
                <a:srgbClr val="6F7878"/>
              </a:solidFill>
            </a:ln>
          </p:spPr>
          <p:txBody>
            <a:bodyPr wrap="square">
              <a:spAutoFit/>
            </a:bodyPr>
            <a:lstStyle/>
            <a:p>
              <a:pPr>
                <a:spcAft>
                  <a:spcPts val="600"/>
                </a:spcAft>
              </a:pPr>
              <a:r>
                <a:rPr lang="en-US" sz="1600" dirty="0">
                  <a:solidFill>
                    <a:srgbClr val="000000"/>
                  </a:solidFill>
                  <a:ea typeface="Arial Black"/>
                  <a:cs typeface="Arial Black"/>
                  <a:sym typeface="Arial Black"/>
                </a:rPr>
                <a:t>You need to work on your personal influence. Some steps you can take include:</a:t>
              </a:r>
            </a:p>
            <a:p>
              <a:pPr marL="266700" indent="-266700">
                <a:buFont typeface="+mj-lt"/>
                <a:buAutoNum type="arabicPeriod"/>
              </a:pPr>
              <a:r>
                <a:rPr lang="en-IN" sz="1600" dirty="0"/>
                <a:t>Replicate the </a:t>
              </a:r>
              <a:r>
                <a:rPr lang="en-IN" sz="1600" dirty="0" err="1"/>
                <a:t>behaviors</a:t>
              </a:r>
              <a:r>
                <a:rPr lang="en-IN" sz="1600" dirty="0"/>
                <a:t> of those you recognize as influential to build and reinforce your skills.</a:t>
              </a:r>
            </a:p>
            <a:p>
              <a:pPr marL="266700" indent="-266700">
                <a:buFont typeface="+mj-lt"/>
                <a:buAutoNum type="arabicPeriod"/>
              </a:pPr>
              <a:r>
                <a:rPr lang="en-IN" sz="1600" dirty="0"/>
                <a:t>Write down your arguments and </a:t>
              </a:r>
              <a:r>
                <a:rPr lang="en-IN" sz="1600" dirty="0" err="1"/>
                <a:t>analyze</a:t>
              </a:r>
              <a:r>
                <a:rPr lang="en-IN" sz="1600" dirty="0"/>
                <a:t> the language you plan to use, look for ambiguities or complex words to improve your clarity.</a:t>
              </a:r>
            </a:p>
          </p:txBody>
        </p:sp>
      </p:grpSp>
      <p:grpSp>
        <p:nvGrpSpPr>
          <p:cNvPr id="10" name="Group 9">
            <a:extLst>
              <a:ext uri="{FF2B5EF4-FFF2-40B4-BE49-F238E27FC236}">
                <a16:creationId xmlns:a16="http://schemas.microsoft.com/office/drawing/2014/main" id="{13E0039F-EA35-9842-B95F-EF19AEA878CE}"/>
              </a:ext>
            </a:extLst>
          </p:cNvPr>
          <p:cNvGrpSpPr/>
          <p:nvPr/>
        </p:nvGrpSpPr>
        <p:grpSpPr>
          <a:xfrm>
            <a:off x="457200" y="2985573"/>
            <a:ext cx="9995837" cy="1492716"/>
            <a:chOff x="457200" y="3009474"/>
            <a:chExt cx="9995837" cy="1492716"/>
          </a:xfrm>
        </p:grpSpPr>
        <p:sp>
          <p:nvSpPr>
            <p:cNvPr id="6" name="Rectangle 5">
              <a:extLst>
                <a:ext uri="{FF2B5EF4-FFF2-40B4-BE49-F238E27FC236}">
                  <a16:creationId xmlns:a16="http://schemas.microsoft.com/office/drawing/2014/main" id="{63ABC769-4248-8D42-B51D-5924BEE67F4D}"/>
                </a:ext>
              </a:extLst>
            </p:cNvPr>
            <p:cNvSpPr/>
            <p:nvPr/>
          </p:nvSpPr>
          <p:spPr>
            <a:xfrm>
              <a:off x="457200" y="3009474"/>
              <a:ext cx="9995836" cy="338554"/>
            </a:xfrm>
            <a:prstGeom prst="rect">
              <a:avLst/>
            </a:prstGeom>
            <a:solidFill>
              <a:srgbClr val="009AD7"/>
            </a:solidFill>
          </p:spPr>
          <p:txBody>
            <a:bodyPr wrap="square">
              <a:spAutoFit/>
            </a:bodyPr>
            <a:lstStyle/>
            <a:p>
              <a:pPr lvl="0"/>
              <a:r>
                <a:rPr lang="en-IN" sz="1600" b="1" dirty="0">
                  <a:latin typeface="Arial" panose="020B0604020202020204" pitchFamily="34" charset="0"/>
                  <a:ea typeface="Arial Black"/>
                  <a:cs typeface="Arial" panose="020B0604020202020204" pitchFamily="34" charset="0"/>
                  <a:sym typeface="Arial Black"/>
                </a:rPr>
                <a:t>Influential (10 to 14)</a:t>
              </a:r>
              <a:endParaRPr lang="en-IN" sz="1600" b="1" dirty="0">
                <a:latin typeface="Arial" panose="020B0604020202020204" pitchFamily="34" charset="0"/>
                <a:cs typeface="Arial" panose="020B0604020202020204" pitchFamily="34" charset="0"/>
              </a:endParaRPr>
            </a:p>
          </p:txBody>
        </p:sp>
        <p:sp>
          <p:nvSpPr>
            <p:cNvPr id="7" name="Rectangle 6">
              <a:extLst>
                <a:ext uri="{FF2B5EF4-FFF2-40B4-BE49-F238E27FC236}">
                  <a16:creationId xmlns:a16="http://schemas.microsoft.com/office/drawing/2014/main" id="{07942C95-9C2D-BD47-B57C-9A2C6A62EF2B}"/>
                </a:ext>
              </a:extLst>
            </p:cNvPr>
            <p:cNvSpPr/>
            <p:nvPr/>
          </p:nvSpPr>
          <p:spPr>
            <a:xfrm>
              <a:off x="457200" y="3348028"/>
              <a:ext cx="9995837" cy="1154162"/>
            </a:xfrm>
            <a:prstGeom prst="rect">
              <a:avLst/>
            </a:prstGeom>
            <a:ln w="12700">
              <a:solidFill>
                <a:srgbClr val="009AD7"/>
              </a:solidFill>
            </a:ln>
          </p:spPr>
          <p:txBody>
            <a:bodyPr wrap="square">
              <a:spAutoFit/>
            </a:bodyPr>
            <a:lstStyle/>
            <a:p>
              <a:pPr>
                <a:spcAft>
                  <a:spcPts val="600"/>
                </a:spcAft>
              </a:pPr>
              <a:r>
                <a:rPr lang="en-IN" sz="1600" dirty="0">
                  <a:solidFill>
                    <a:srgbClr val="000000"/>
                  </a:solidFill>
                  <a:ea typeface="Arial Black"/>
                  <a:cs typeface="Arial Black"/>
                  <a:sym typeface="Arial Black"/>
                </a:rPr>
                <a:t>You are influential, but there is room for improvement. Some steps you can take include</a:t>
              </a:r>
              <a:r>
                <a:rPr lang="en-US" sz="1600" dirty="0">
                  <a:solidFill>
                    <a:srgbClr val="000000"/>
                  </a:solidFill>
                  <a:ea typeface="Arial Black"/>
                  <a:cs typeface="Arial Black"/>
                  <a:sym typeface="Arial Black"/>
                </a:rPr>
                <a:t>:</a:t>
              </a:r>
            </a:p>
            <a:p>
              <a:pPr marL="266700" indent="-266700">
                <a:buFont typeface="+mj-lt"/>
                <a:buAutoNum type="arabicPeriod"/>
              </a:pPr>
              <a:r>
                <a:rPr lang="en-IN" sz="1600" dirty="0"/>
                <a:t>Observe your body language and think critically about it, changing how you hold your body can increase your influence.</a:t>
              </a:r>
            </a:p>
            <a:p>
              <a:pPr marL="266700" indent="-266700">
                <a:buFont typeface="+mj-lt"/>
                <a:buAutoNum type="arabicPeriod"/>
              </a:pPr>
              <a:r>
                <a:rPr lang="en-IN" sz="1600" dirty="0"/>
                <a:t>Seek out projects that require you to be more influential than normal to practice your influencing skills.</a:t>
              </a:r>
            </a:p>
          </p:txBody>
        </p:sp>
      </p:grpSp>
      <p:grpSp>
        <p:nvGrpSpPr>
          <p:cNvPr id="12" name="Group 11">
            <a:extLst>
              <a:ext uri="{FF2B5EF4-FFF2-40B4-BE49-F238E27FC236}">
                <a16:creationId xmlns:a16="http://schemas.microsoft.com/office/drawing/2014/main" id="{841149D0-7C7E-9345-B4AB-6EF50EB90868}"/>
              </a:ext>
            </a:extLst>
          </p:cNvPr>
          <p:cNvGrpSpPr/>
          <p:nvPr/>
        </p:nvGrpSpPr>
        <p:grpSpPr>
          <a:xfrm>
            <a:off x="457199" y="4709975"/>
            <a:ext cx="9995837" cy="1246495"/>
            <a:chOff x="457199" y="4491764"/>
            <a:chExt cx="9995837" cy="1246495"/>
          </a:xfrm>
        </p:grpSpPr>
        <p:sp>
          <p:nvSpPr>
            <p:cNvPr id="8" name="Rectangle 7">
              <a:extLst>
                <a:ext uri="{FF2B5EF4-FFF2-40B4-BE49-F238E27FC236}">
                  <a16:creationId xmlns:a16="http://schemas.microsoft.com/office/drawing/2014/main" id="{5E555997-22D7-9A4A-BE15-4B674DE0373D}"/>
                </a:ext>
              </a:extLst>
            </p:cNvPr>
            <p:cNvSpPr/>
            <p:nvPr/>
          </p:nvSpPr>
          <p:spPr>
            <a:xfrm>
              <a:off x="457200" y="4491764"/>
              <a:ext cx="9995836" cy="338554"/>
            </a:xfrm>
            <a:prstGeom prst="rect">
              <a:avLst/>
            </a:prstGeom>
            <a:solidFill>
              <a:srgbClr val="002856"/>
            </a:solidFill>
          </p:spPr>
          <p:txBody>
            <a:bodyPr wrap="square">
              <a:spAutoFit/>
            </a:bodyPr>
            <a:lstStyle/>
            <a:p>
              <a:pPr lvl="0"/>
              <a:r>
                <a:rPr lang="en-IN" sz="1600" b="1" dirty="0">
                  <a:solidFill>
                    <a:schemeClr val="bg1"/>
                  </a:solidFill>
                  <a:latin typeface="Arial" panose="020B0604020202020204" pitchFamily="34" charset="0"/>
                  <a:ea typeface="Arial Black"/>
                  <a:cs typeface="Arial" panose="020B0604020202020204" pitchFamily="34" charset="0"/>
                  <a:sym typeface="Arial Black"/>
                </a:rPr>
                <a:t>Highly Influential (more than 14)</a:t>
              </a:r>
              <a:endParaRPr lang="en-IN" sz="1600" b="1" dirty="0">
                <a:solidFill>
                  <a:schemeClr val="bg1"/>
                </a:solidFill>
                <a:latin typeface="Arial" panose="020B0604020202020204" pitchFamily="34" charset="0"/>
                <a:cs typeface="Arial" panose="020B0604020202020204" pitchFamily="34" charset="0"/>
              </a:endParaRPr>
            </a:p>
          </p:txBody>
        </p:sp>
        <p:sp>
          <p:nvSpPr>
            <p:cNvPr id="9" name="Rectangle 8">
              <a:extLst>
                <a:ext uri="{FF2B5EF4-FFF2-40B4-BE49-F238E27FC236}">
                  <a16:creationId xmlns:a16="http://schemas.microsoft.com/office/drawing/2014/main" id="{90D59058-9F40-6C42-8098-B16B9B9BC4AB}"/>
                </a:ext>
              </a:extLst>
            </p:cNvPr>
            <p:cNvSpPr/>
            <p:nvPr/>
          </p:nvSpPr>
          <p:spPr>
            <a:xfrm>
              <a:off x="457199" y="4830318"/>
              <a:ext cx="9995837" cy="907941"/>
            </a:xfrm>
            <a:prstGeom prst="rect">
              <a:avLst/>
            </a:prstGeom>
            <a:ln w="12700">
              <a:solidFill>
                <a:srgbClr val="002856"/>
              </a:solidFill>
            </a:ln>
          </p:spPr>
          <p:txBody>
            <a:bodyPr wrap="square">
              <a:spAutoFit/>
            </a:bodyPr>
            <a:lstStyle/>
            <a:p>
              <a:pPr>
                <a:spcAft>
                  <a:spcPts val="600"/>
                </a:spcAft>
              </a:pPr>
              <a:r>
                <a:rPr lang="en-IN" sz="1600" dirty="0">
                  <a:solidFill>
                    <a:srgbClr val="000000"/>
                  </a:solidFill>
                  <a:ea typeface="Arial Black"/>
                  <a:cs typeface="Arial Black"/>
                  <a:sym typeface="Arial Black"/>
                </a:rPr>
                <a:t>You are highly influential. Some steps you can take to hone your influence include:</a:t>
              </a:r>
              <a:endParaRPr lang="en-US" sz="1600" dirty="0">
                <a:solidFill>
                  <a:srgbClr val="000000"/>
                </a:solidFill>
                <a:ea typeface="Arial Black"/>
                <a:cs typeface="Arial Black"/>
                <a:sym typeface="Arial Black"/>
              </a:endParaRPr>
            </a:p>
            <a:p>
              <a:pPr marL="266700" indent="-266700">
                <a:buFont typeface="+mj-lt"/>
                <a:buAutoNum type="arabicPeriod"/>
              </a:pPr>
              <a:r>
                <a:rPr lang="en-IN" sz="1600" dirty="0"/>
                <a:t>Mentor peers who are struggling with their own influence to reinforce your own </a:t>
              </a:r>
              <a:r>
                <a:rPr lang="en-IN" sz="1600" dirty="0" err="1"/>
                <a:t>behavior</a:t>
              </a:r>
              <a:r>
                <a:rPr lang="en-IN" sz="1600" dirty="0"/>
                <a:t>.</a:t>
              </a:r>
            </a:p>
            <a:p>
              <a:pPr marL="266700" indent="-266700">
                <a:buFont typeface="+mj-lt"/>
                <a:buAutoNum type="arabicPeriod"/>
              </a:pPr>
              <a:r>
                <a:rPr lang="en-IN" sz="1600" dirty="0"/>
                <a:t>Use your influence to identify opportunities to improve your team’s workflow.</a:t>
              </a:r>
            </a:p>
          </p:txBody>
        </p:sp>
      </p:grpSp>
    </p:spTree>
    <p:extLst>
      <p:ext uri="{BB962C8B-B14F-4D97-AF65-F5344CB8AC3E}">
        <p14:creationId xmlns:p14="http://schemas.microsoft.com/office/powerpoint/2010/main" val="304147149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9">
            <a:extLst>
              <a:ext uri="{FF2B5EF4-FFF2-40B4-BE49-F238E27FC236}">
                <a16:creationId xmlns:a16="http://schemas.microsoft.com/office/drawing/2014/main" id="{3F8EBA0B-49E6-F646-B7A2-C20373F5FECA}"/>
              </a:ext>
            </a:extLst>
          </p:cNvPr>
          <p:cNvSpPr txBox="1">
            <a:spLocks/>
          </p:cNvSpPr>
          <p:nvPr/>
        </p:nvSpPr>
        <p:spPr>
          <a:xfrm>
            <a:off x="457200" y="2493827"/>
            <a:ext cx="2412000" cy="1901825"/>
          </a:xfrm>
          <a:prstGeom prst="rect">
            <a:avLst/>
          </a:prstGeom>
          <a:noFill/>
        </p:spPr>
        <p:txBody>
          <a:bodyPr anchor="ctr" anchorCtr="0"/>
          <a:lstStyle>
            <a:lvl1pPr marL="228600" indent="-228600" algn="l" defTabSz="914400" rtl="0" eaLnBrk="1" latinLnBrk="0" hangingPunct="1">
              <a:lnSpc>
                <a:spcPct val="100000"/>
              </a:lnSpc>
              <a:spcBef>
                <a:spcPts val="0"/>
              </a:spcBef>
              <a:spcAft>
                <a:spcPts val="1200"/>
              </a:spcAft>
              <a:buClr>
                <a:schemeClr val="tx2"/>
              </a:buClr>
              <a:buSzPct val="90000"/>
              <a:buFont typeface="Wingdings" panose="05000000000000000000" pitchFamily="2" charset="2"/>
              <a:buChar char="§"/>
              <a:defRPr sz="2400" kern="1200">
                <a:solidFill>
                  <a:schemeClr val="tx1"/>
                </a:solidFill>
                <a:latin typeface="+mn-lt"/>
                <a:ea typeface="+mn-ea"/>
                <a:cs typeface="+mn-cs"/>
              </a:defRPr>
            </a:lvl1pPr>
            <a:lvl2pPr marL="548640" indent="-228600" algn="l" defTabSz="914400" rtl="0" eaLnBrk="1" latinLnBrk="0" hangingPunct="1">
              <a:lnSpc>
                <a:spcPct val="100000"/>
              </a:lnSpc>
              <a:spcBef>
                <a:spcPts val="0"/>
              </a:spcBef>
              <a:spcAft>
                <a:spcPts val="1200"/>
              </a:spcAft>
              <a:buSzPct val="90000"/>
              <a:buFont typeface="Arial" panose="020B0604020202020204" pitchFamily="34" charset="0"/>
              <a:buChar char="–"/>
              <a:defRPr sz="2400" kern="1200">
                <a:solidFill>
                  <a:schemeClr val="tx1"/>
                </a:solidFill>
                <a:latin typeface="+mn-lt"/>
                <a:ea typeface="+mn-ea"/>
                <a:cs typeface="+mn-cs"/>
              </a:defRPr>
            </a:lvl2pPr>
            <a:lvl3pPr marL="777240" indent="-228600" algn="l" defTabSz="914400" rtl="0" eaLnBrk="1" latinLnBrk="0" hangingPunct="1">
              <a:lnSpc>
                <a:spcPct val="100000"/>
              </a:lnSpc>
              <a:spcBef>
                <a:spcPts val="0"/>
              </a:spcBef>
              <a:spcAft>
                <a:spcPts val="1200"/>
              </a:spcAft>
              <a:buSzPct val="90000"/>
              <a:buFont typeface="Wingdings" panose="05000000000000000000" pitchFamily="2" charset="2"/>
              <a:buChar char="§"/>
              <a:defRPr sz="2400" kern="1200">
                <a:solidFill>
                  <a:schemeClr val="tx1"/>
                </a:solidFill>
                <a:latin typeface="+mn-lt"/>
                <a:ea typeface="+mn-ea"/>
                <a:cs typeface="+mn-cs"/>
              </a:defRPr>
            </a:lvl3pPr>
            <a:lvl4pPr marL="1051560" indent="-228600" algn="l" defTabSz="914400" rtl="0" eaLnBrk="1" latinLnBrk="0" hangingPunct="1">
              <a:lnSpc>
                <a:spcPct val="100000"/>
              </a:lnSpc>
              <a:spcBef>
                <a:spcPts val="0"/>
              </a:spcBef>
              <a:spcAft>
                <a:spcPts val="1200"/>
              </a:spcAft>
              <a:buSzPct val="90000"/>
              <a:buFont typeface="Arial" panose="020B0604020202020204" pitchFamily="34" charset="0"/>
              <a:buChar char="–"/>
              <a:defRPr sz="2400" kern="1200">
                <a:solidFill>
                  <a:schemeClr val="tx1"/>
                </a:solidFill>
                <a:latin typeface="+mn-lt"/>
                <a:ea typeface="+mn-ea"/>
                <a:cs typeface="+mn-cs"/>
              </a:defRPr>
            </a:lvl4pPr>
            <a:lvl5pPr marL="1280160" indent="-228600" algn="l" defTabSz="914400" rtl="0" eaLnBrk="1" latinLnBrk="0" hangingPunct="1">
              <a:lnSpc>
                <a:spcPct val="100000"/>
              </a:lnSpc>
              <a:spcBef>
                <a:spcPts val="0"/>
              </a:spcBef>
              <a:spcAft>
                <a:spcPts val="1200"/>
              </a:spcAft>
              <a:buSzPct val="90000"/>
              <a:buFont typeface="Wingdings" panose="05000000000000000000" pitchFamily="2" charset="2"/>
              <a:buChar char="§"/>
              <a:defRPr sz="2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US" sz="1800" dirty="0"/>
              <a:t>Introduction</a:t>
            </a:r>
            <a:endParaRPr lang="en-US" dirty="0"/>
          </a:p>
        </p:txBody>
      </p:sp>
      <p:sp>
        <p:nvSpPr>
          <p:cNvPr id="5" name="Text Placeholder 40">
            <a:extLst>
              <a:ext uri="{FF2B5EF4-FFF2-40B4-BE49-F238E27FC236}">
                <a16:creationId xmlns:a16="http://schemas.microsoft.com/office/drawing/2014/main" id="{16CE05C1-6344-C147-8C3D-49AA17D35C30}"/>
              </a:ext>
            </a:extLst>
          </p:cNvPr>
          <p:cNvSpPr txBox="1">
            <a:spLocks/>
          </p:cNvSpPr>
          <p:nvPr/>
        </p:nvSpPr>
        <p:spPr>
          <a:xfrm>
            <a:off x="3409997" y="2493827"/>
            <a:ext cx="2412000" cy="1901825"/>
          </a:xfrm>
          <a:prstGeom prst="rect">
            <a:avLst/>
          </a:prstGeom>
          <a:noFill/>
          <a:ln w="12700">
            <a:noFill/>
          </a:ln>
        </p:spPr>
        <p:txBody>
          <a:bodyPr anchor="ctr" anchorCtr="0"/>
          <a:lstStyle>
            <a:lvl1pPr marL="228600" indent="-228600" algn="l" defTabSz="914400" rtl="0" eaLnBrk="1" latinLnBrk="0" hangingPunct="1">
              <a:lnSpc>
                <a:spcPct val="100000"/>
              </a:lnSpc>
              <a:spcBef>
                <a:spcPts val="0"/>
              </a:spcBef>
              <a:spcAft>
                <a:spcPts val="1200"/>
              </a:spcAft>
              <a:buClr>
                <a:schemeClr val="tx2"/>
              </a:buClr>
              <a:buSzPct val="90000"/>
              <a:buFont typeface="Wingdings" panose="05000000000000000000" pitchFamily="2" charset="2"/>
              <a:buChar char="§"/>
              <a:defRPr sz="2400" kern="1200">
                <a:solidFill>
                  <a:schemeClr val="tx1"/>
                </a:solidFill>
                <a:latin typeface="+mn-lt"/>
                <a:ea typeface="+mn-ea"/>
                <a:cs typeface="+mn-cs"/>
              </a:defRPr>
            </a:lvl1pPr>
            <a:lvl2pPr marL="548640" indent="-228600" algn="l" defTabSz="914400" rtl="0" eaLnBrk="1" latinLnBrk="0" hangingPunct="1">
              <a:lnSpc>
                <a:spcPct val="100000"/>
              </a:lnSpc>
              <a:spcBef>
                <a:spcPts val="0"/>
              </a:spcBef>
              <a:spcAft>
                <a:spcPts val="1200"/>
              </a:spcAft>
              <a:buSzPct val="90000"/>
              <a:buFont typeface="Arial" panose="020B0604020202020204" pitchFamily="34" charset="0"/>
              <a:buChar char="–"/>
              <a:defRPr sz="2400" kern="1200">
                <a:solidFill>
                  <a:schemeClr val="tx1"/>
                </a:solidFill>
                <a:latin typeface="+mn-lt"/>
                <a:ea typeface="+mn-ea"/>
                <a:cs typeface="+mn-cs"/>
              </a:defRPr>
            </a:lvl2pPr>
            <a:lvl3pPr marL="777240" indent="-228600" algn="l" defTabSz="914400" rtl="0" eaLnBrk="1" latinLnBrk="0" hangingPunct="1">
              <a:lnSpc>
                <a:spcPct val="100000"/>
              </a:lnSpc>
              <a:spcBef>
                <a:spcPts val="0"/>
              </a:spcBef>
              <a:spcAft>
                <a:spcPts val="1200"/>
              </a:spcAft>
              <a:buSzPct val="90000"/>
              <a:buFont typeface="Wingdings" panose="05000000000000000000" pitchFamily="2" charset="2"/>
              <a:buChar char="§"/>
              <a:defRPr sz="2400" kern="1200">
                <a:solidFill>
                  <a:schemeClr val="tx1"/>
                </a:solidFill>
                <a:latin typeface="+mn-lt"/>
                <a:ea typeface="+mn-ea"/>
                <a:cs typeface="+mn-cs"/>
              </a:defRPr>
            </a:lvl3pPr>
            <a:lvl4pPr marL="1051560" indent="-228600" algn="l" defTabSz="914400" rtl="0" eaLnBrk="1" latinLnBrk="0" hangingPunct="1">
              <a:lnSpc>
                <a:spcPct val="100000"/>
              </a:lnSpc>
              <a:spcBef>
                <a:spcPts val="0"/>
              </a:spcBef>
              <a:spcAft>
                <a:spcPts val="1200"/>
              </a:spcAft>
              <a:buSzPct val="90000"/>
              <a:buFont typeface="Arial" panose="020B0604020202020204" pitchFamily="34" charset="0"/>
              <a:buChar char="–"/>
              <a:defRPr sz="2400" kern="1200">
                <a:solidFill>
                  <a:schemeClr val="tx1"/>
                </a:solidFill>
                <a:latin typeface="+mn-lt"/>
                <a:ea typeface="+mn-ea"/>
                <a:cs typeface="+mn-cs"/>
              </a:defRPr>
            </a:lvl4pPr>
            <a:lvl5pPr marL="1280160" indent="-228600" algn="l" defTabSz="914400" rtl="0" eaLnBrk="1" latinLnBrk="0" hangingPunct="1">
              <a:lnSpc>
                <a:spcPct val="100000"/>
              </a:lnSpc>
              <a:spcBef>
                <a:spcPts val="0"/>
              </a:spcBef>
              <a:spcAft>
                <a:spcPts val="1200"/>
              </a:spcAft>
              <a:buSzPct val="90000"/>
              <a:buFont typeface="Wingdings" panose="05000000000000000000" pitchFamily="2" charset="2"/>
              <a:buChar char="§"/>
              <a:defRPr sz="2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spcAft>
                <a:spcPts val="600"/>
              </a:spcAft>
              <a:buNone/>
            </a:pPr>
            <a:r>
              <a:rPr lang="en-CA" sz="1800" b="1" dirty="0"/>
              <a:t>Exercise 1: </a:t>
            </a:r>
          </a:p>
          <a:p>
            <a:pPr marL="0" indent="0" algn="ctr">
              <a:buNone/>
            </a:pPr>
            <a:r>
              <a:rPr lang="en-IN" sz="1800" dirty="0"/>
              <a:t>How you can</a:t>
            </a:r>
            <a:br>
              <a:rPr lang="en-IN" sz="1800" dirty="0"/>
            </a:br>
            <a:r>
              <a:rPr lang="en-IN" sz="1800" dirty="0"/>
              <a:t>be influential</a:t>
            </a:r>
          </a:p>
        </p:txBody>
      </p:sp>
      <p:sp>
        <p:nvSpPr>
          <p:cNvPr id="6" name="Text Placeholder 41">
            <a:extLst>
              <a:ext uri="{FF2B5EF4-FFF2-40B4-BE49-F238E27FC236}">
                <a16:creationId xmlns:a16="http://schemas.microsoft.com/office/drawing/2014/main" id="{D5528C12-10F9-B243-A941-E2C00F9A54F9}"/>
              </a:ext>
            </a:extLst>
          </p:cNvPr>
          <p:cNvSpPr txBox="1">
            <a:spLocks/>
          </p:cNvSpPr>
          <p:nvPr/>
        </p:nvSpPr>
        <p:spPr>
          <a:xfrm>
            <a:off x="6362794" y="2493827"/>
            <a:ext cx="2412000" cy="1901825"/>
          </a:xfrm>
          <a:prstGeom prst="rect">
            <a:avLst/>
          </a:prstGeom>
          <a:solidFill>
            <a:srgbClr val="002856"/>
          </a:solidFill>
          <a:ln w="12700">
            <a:noFill/>
          </a:ln>
        </p:spPr>
        <p:txBody>
          <a:bodyPr anchor="ctr" anchorCtr="0"/>
          <a:lstStyle>
            <a:lvl1pPr marL="228600" indent="-228600" algn="l" defTabSz="914400" rtl="0" eaLnBrk="1" latinLnBrk="0" hangingPunct="1">
              <a:lnSpc>
                <a:spcPct val="100000"/>
              </a:lnSpc>
              <a:spcBef>
                <a:spcPts val="0"/>
              </a:spcBef>
              <a:spcAft>
                <a:spcPts val="1200"/>
              </a:spcAft>
              <a:buClr>
                <a:schemeClr val="tx2"/>
              </a:buClr>
              <a:buSzPct val="90000"/>
              <a:buFont typeface="Wingdings" panose="05000000000000000000" pitchFamily="2" charset="2"/>
              <a:buChar char="§"/>
              <a:defRPr sz="2400" kern="1200">
                <a:solidFill>
                  <a:schemeClr val="tx1"/>
                </a:solidFill>
                <a:latin typeface="+mn-lt"/>
                <a:ea typeface="+mn-ea"/>
                <a:cs typeface="+mn-cs"/>
              </a:defRPr>
            </a:lvl1pPr>
            <a:lvl2pPr marL="548640" indent="-228600" algn="l" defTabSz="914400" rtl="0" eaLnBrk="1" latinLnBrk="0" hangingPunct="1">
              <a:lnSpc>
                <a:spcPct val="100000"/>
              </a:lnSpc>
              <a:spcBef>
                <a:spcPts val="0"/>
              </a:spcBef>
              <a:spcAft>
                <a:spcPts val="1200"/>
              </a:spcAft>
              <a:buSzPct val="90000"/>
              <a:buFont typeface="Arial" panose="020B0604020202020204" pitchFamily="34" charset="0"/>
              <a:buChar char="–"/>
              <a:defRPr sz="2400" kern="1200">
                <a:solidFill>
                  <a:schemeClr val="tx1"/>
                </a:solidFill>
                <a:latin typeface="+mn-lt"/>
                <a:ea typeface="+mn-ea"/>
                <a:cs typeface="+mn-cs"/>
              </a:defRPr>
            </a:lvl2pPr>
            <a:lvl3pPr marL="777240" indent="-228600" algn="l" defTabSz="914400" rtl="0" eaLnBrk="1" latinLnBrk="0" hangingPunct="1">
              <a:lnSpc>
                <a:spcPct val="100000"/>
              </a:lnSpc>
              <a:spcBef>
                <a:spcPts val="0"/>
              </a:spcBef>
              <a:spcAft>
                <a:spcPts val="1200"/>
              </a:spcAft>
              <a:buSzPct val="90000"/>
              <a:buFont typeface="Wingdings" panose="05000000000000000000" pitchFamily="2" charset="2"/>
              <a:buChar char="§"/>
              <a:defRPr sz="2400" kern="1200">
                <a:solidFill>
                  <a:schemeClr val="tx1"/>
                </a:solidFill>
                <a:latin typeface="+mn-lt"/>
                <a:ea typeface="+mn-ea"/>
                <a:cs typeface="+mn-cs"/>
              </a:defRPr>
            </a:lvl3pPr>
            <a:lvl4pPr marL="1051560" indent="-228600" algn="l" defTabSz="914400" rtl="0" eaLnBrk="1" latinLnBrk="0" hangingPunct="1">
              <a:lnSpc>
                <a:spcPct val="100000"/>
              </a:lnSpc>
              <a:spcBef>
                <a:spcPts val="0"/>
              </a:spcBef>
              <a:spcAft>
                <a:spcPts val="1200"/>
              </a:spcAft>
              <a:buSzPct val="90000"/>
              <a:buFont typeface="Arial" panose="020B0604020202020204" pitchFamily="34" charset="0"/>
              <a:buChar char="–"/>
              <a:defRPr sz="2400" kern="1200">
                <a:solidFill>
                  <a:schemeClr val="tx1"/>
                </a:solidFill>
                <a:latin typeface="+mn-lt"/>
                <a:ea typeface="+mn-ea"/>
                <a:cs typeface="+mn-cs"/>
              </a:defRPr>
            </a:lvl4pPr>
            <a:lvl5pPr marL="1280160" indent="-228600" algn="l" defTabSz="914400" rtl="0" eaLnBrk="1" latinLnBrk="0" hangingPunct="1">
              <a:lnSpc>
                <a:spcPct val="100000"/>
              </a:lnSpc>
              <a:spcBef>
                <a:spcPts val="0"/>
              </a:spcBef>
              <a:spcAft>
                <a:spcPts val="1200"/>
              </a:spcAft>
              <a:buSzPct val="90000"/>
              <a:buFont typeface="Wingdings" panose="05000000000000000000" pitchFamily="2" charset="2"/>
              <a:buChar char="§"/>
              <a:defRPr sz="2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spcAft>
                <a:spcPts val="600"/>
              </a:spcAft>
              <a:buNone/>
            </a:pPr>
            <a:r>
              <a:rPr lang="en-US" sz="1800" b="1" dirty="0">
                <a:solidFill>
                  <a:schemeClr val="bg1"/>
                </a:solidFill>
              </a:rPr>
              <a:t>Exercise 2:</a:t>
            </a:r>
          </a:p>
          <a:p>
            <a:pPr marL="0" indent="0" algn="ctr">
              <a:buNone/>
            </a:pPr>
            <a:r>
              <a:rPr lang="en-IN" sz="1800" dirty="0">
                <a:solidFill>
                  <a:schemeClr val="bg1"/>
                </a:solidFill>
              </a:rPr>
              <a:t>Are you a chiller</a:t>
            </a:r>
            <a:br>
              <a:rPr lang="en-IN" sz="1800" dirty="0">
                <a:solidFill>
                  <a:schemeClr val="bg1"/>
                </a:solidFill>
              </a:rPr>
            </a:br>
            <a:r>
              <a:rPr lang="en-IN" sz="1800" dirty="0">
                <a:solidFill>
                  <a:schemeClr val="bg1"/>
                </a:solidFill>
              </a:rPr>
              <a:t>or a warmer?</a:t>
            </a:r>
            <a:endParaRPr lang="en-US" sz="1800" dirty="0">
              <a:solidFill>
                <a:schemeClr val="bg1"/>
              </a:solidFill>
            </a:endParaRPr>
          </a:p>
        </p:txBody>
      </p:sp>
      <p:sp>
        <p:nvSpPr>
          <p:cNvPr id="7" name="Text Placeholder 42">
            <a:extLst>
              <a:ext uri="{FF2B5EF4-FFF2-40B4-BE49-F238E27FC236}">
                <a16:creationId xmlns:a16="http://schemas.microsoft.com/office/drawing/2014/main" id="{81293085-EC52-0947-A260-D2081BB4499D}"/>
              </a:ext>
            </a:extLst>
          </p:cNvPr>
          <p:cNvSpPr txBox="1">
            <a:spLocks/>
          </p:cNvSpPr>
          <p:nvPr/>
        </p:nvSpPr>
        <p:spPr>
          <a:xfrm>
            <a:off x="9315590" y="2493827"/>
            <a:ext cx="2412000" cy="1901825"/>
          </a:xfrm>
          <a:prstGeom prst="rect">
            <a:avLst/>
          </a:prstGeom>
          <a:noFill/>
          <a:ln w="12700">
            <a:noFill/>
          </a:ln>
        </p:spPr>
        <p:txBody>
          <a:bodyPr anchor="ctr" anchorCtr="0"/>
          <a:lstStyle>
            <a:lvl1pPr marL="228600" indent="-228600" algn="l" defTabSz="914400" rtl="0" eaLnBrk="1" latinLnBrk="0" hangingPunct="1">
              <a:lnSpc>
                <a:spcPct val="100000"/>
              </a:lnSpc>
              <a:spcBef>
                <a:spcPts val="0"/>
              </a:spcBef>
              <a:spcAft>
                <a:spcPts val="1200"/>
              </a:spcAft>
              <a:buClr>
                <a:schemeClr val="tx2"/>
              </a:buClr>
              <a:buSzPct val="90000"/>
              <a:buFont typeface="Wingdings" panose="05000000000000000000" pitchFamily="2" charset="2"/>
              <a:buChar char="§"/>
              <a:defRPr sz="2400" kern="1200">
                <a:solidFill>
                  <a:schemeClr val="tx1"/>
                </a:solidFill>
                <a:latin typeface="+mn-lt"/>
                <a:ea typeface="+mn-ea"/>
                <a:cs typeface="+mn-cs"/>
              </a:defRPr>
            </a:lvl1pPr>
            <a:lvl2pPr marL="548640" indent="-228600" algn="l" defTabSz="914400" rtl="0" eaLnBrk="1" latinLnBrk="0" hangingPunct="1">
              <a:lnSpc>
                <a:spcPct val="100000"/>
              </a:lnSpc>
              <a:spcBef>
                <a:spcPts val="0"/>
              </a:spcBef>
              <a:spcAft>
                <a:spcPts val="1200"/>
              </a:spcAft>
              <a:buSzPct val="90000"/>
              <a:buFont typeface="Arial" panose="020B0604020202020204" pitchFamily="34" charset="0"/>
              <a:buChar char="–"/>
              <a:defRPr sz="2400" kern="1200">
                <a:solidFill>
                  <a:schemeClr val="tx1"/>
                </a:solidFill>
                <a:latin typeface="+mn-lt"/>
                <a:ea typeface="+mn-ea"/>
                <a:cs typeface="+mn-cs"/>
              </a:defRPr>
            </a:lvl2pPr>
            <a:lvl3pPr marL="777240" indent="-228600" algn="l" defTabSz="914400" rtl="0" eaLnBrk="1" latinLnBrk="0" hangingPunct="1">
              <a:lnSpc>
                <a:spcPct val="100000"/>
              </a:lnSpc>
              <a:spcBef>
                <a:spcPts val="0"/>
              </a:spcBef>
              <a:spcAft>
                <a:spcPts val="1200"/>
              </a:spcAft>
              <a:buSzPct val="90000"/>
              <a:buFont typeface="Wingdings" panose="05000000000000000000" pitchFamily="2" charset="2"/>
              <a:buChar char="§"/>
              <a:defRPr sz="2400" kern="1200">
                <a:solidFill>
                  <a:schemeClr val="tx1"/>
                </a:solidFill>
                <a:latin typeface="+mn-lt"/>
                <a:ea typeface="+mn-ea"/>
                <a:cs typeface="+mn-cs"/>
              </a:defRPr>
            </a:lvl3pPr>
            <a:lvl4pPr marL="1051560" indent="-228600" algn="l" defTabSz="914400" rtl="0" eaLnBrk="1" latinLnBrk="0" hangingPunct="1">
              <a:lnSpc>
                <a:spcPct val="100000"/>
              </a:lnSpc>
              <a:spcBef>
                <a:spcPts val="0"/>
              </a:spcBef>
              <a:spcAft>
                <a:spcPts val="1200"/>
              </a:spcAft>
              <a:buSzPct val="90000"/>
              <a:buFont typeface="Arial" panose="020B0604020202020204" pitchFamily="34" charset="0"/>
              <a:buChar char="–"/>
              <a:defRPr sz="2400" kern="1200">
                <a:solidFill>
                  <a:schemeClr val="tx1"/>
                </a:solidFill>
                <a:latin typeface="+mn-lt"/>
                <a:ea typeface="+mn-ea"/>
                <a:cs typeface="+mn-cs"/>
              </a:defRPr>
            </a:lvl4pPr>
            <a:lvl5pPr marL="1280160" indent="-228600" algn="l" defTabSz="914400" rtl="0" eaLnBrk="1" latinLnBrk="0" hangingPunct="1">
              <a:lnSpc>
                <a:spcPct val="100000"/>
              </a:lnSpc>
              <a:spcBef>
                <a:spcPts val="0"/>
              </a:spcBef>
              <a:spcAft>
                <a:spcPts val="1200"/>
              </a:spcAft>
              <a:buSzPct val="90000"/>
              <a:buFont typeface="Wingdings" panose="05000000000000000000" pitchFamily="2" charset="2"/>
              <a:buChar char="§"/>
              <a:defRPr sz="2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spcAft>
                <a:spcPts val="600"/>
              </a:spcAft>
              <a:buNone/>
            </a:pPr>
            <a:r>
              <a:rPr lang="fr" sz="1800" b="1" dirty="0" err="1"/>
              <a:t>Exercise</a:t>
            </a:r>
            <a:r>
              <a:rPr lang="fr" sz="1800" b="1" dirty="0"/>
              <a:t> 3: </a:t>
            </a:r>
          </a:p>
          <a:p>
            <a:pPr marL="0" indent="0" algn="ctr">
              <a:buNone/>
            </a:pPr>
            <a:r>
              <a:rPr lang="en-IN" sz="1800" dirty="0"/>
              <a:t>How do you identify</a:t>
            </a:r>
            <a:br>
              <a:rPr lang="en-IN" sz="1800" dirty="0"/>
            </a:br>
            <a:r>
              <a:rPr lang="en-IN" sz="1800" dirty="0"/>
              <a:t>a stakeholder?</a:t>
            </a:r>
            <a:endParaRPr lang="fr" sz="1800" dirty="0"/>
          </a:p>
        </p:txBody>
      </p:sp>
      <p:sp>
        <p:nvSpPr>
          <p:cNvPr id="8" name="Triangle 7">
            <a:extLst>
              <a:ext uri="{FF2B5EF4-FFF2-40B4-BE49-F238E27FC236}">
                <a16:creationId xmlns:a16="http://schemas.microsoft.com/office/drawing/2014/main" id="{E5BB4A1D-ADDC-CB41-A908-6EB759A7C1F9}"/>
              </a:ext>
            </a:extLst>
          </p:cNvPr>
          <p:cNvSpPr/>
          <p:nvPr/>
        </p:nvSpPr>
        <p:spPr>
          <a:xfrm rot="5400000">
            <a:off x="8769922" y="3318347"/>
            <a:ext cx="550539" cy="252785"/>
          </a:xfrm>
          <a:prstGeom prst="triangle">
            <a:avLst/>
          </a:prstGeom>
          <a:solidFill>
            <a:srgbClr val="002856"/>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solidFill>
                <a:schemeClr val="tx1"/>
              </a:solidFill>
            </a:endParaRPr>
          </a:p>
        </p:txBody>
      </p:sp>
      <p:sp>
        <p:nvSpPr>
          <p:cNvPr id="9" name="Triangle 8">
            <a:extLst>
              <a:ext uri="{FF2B5EF4-FFF2-40B4-BE49-F238E27FC236}">
                <a16:creationId xmlns:a16="http://schemas.microsoft.com/office/drawing/2014/main" id="{F067F584-35C7-B943-ACD5-69CCAEEFAF0F}"/>
              </a:ext>
            </a:extLst>
          </p:cNvPr>
          <p:cNvSpPr/>
          <p:nvPr/>
        </p:nvSpPr>
        <p:spPr>
          <a:xfrm rot="5400000">
            <a:off x="5817126" y="3318347"/>
            <a:ext cx="550539" cy="252785"/>
          </a:xfrm>
          <a:prstGeom prst="triangle">
            <a:avLst/>
          </a:prstGeom>
          <a:solidFill>
            <a:srgbClr val="002856"/>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solidFill>
                <a:schemeClr val="tx1"/>
              </a:solidFill>
            </a:endParaRPr>
          </a:p>
        </p:txBody>
      </p:sp>
      <p:sp>
        <p:nvSpPr>
          <p:cNvPr id="10" name="Triangle 9">
            <a:extLst>
              <a:ext uri="{FF2B5EF4-FFF2-40B4-BE49-F238E27FC236}">
                <a16:creationId xmlns:a16="http://schemas.microsoft.com/office/drawing/2014/main" id="{74620AA8-611F-7F4A-8284-FC07D80F662C}"/>
              </a:ext>
            </a:extLst>
          </p:cNvPr>
          <p:cNvSpPr/>
          <p:nvPr/>
        </p:nvSpPr>
        <p:spPr>
          <a:xfrm rot="5400000">
            <a:off x="2864329" y="3318347"/>
            <a:ext cx="550539" cy="252785"/>
          </a:xfrm>
          <a:prstGeom prst="triangle">
            <a:avLst/>
          </a:prstGeom>
          <a:solidFill>
            <a:srgbClr val="002856"/>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solidFill>
                <a:schemeClr val="tx1"/>
              </a:solidFill>
            </a:endParaRPr>
          </a:p>
        </p:txBody>
      </p:sp>
      <p:sp>
        <p:nvSpPr>
          <p:cNvPr id="11" name="Title 1">
            <a:extLst>
              <a:ext uri="{FF2B5EF4-FFF2-40B4-BE49-F238E27FC236}">
                <a16:creationId xmlns:a16="http://schemas.microsoft.com/office/drawing/2014/main" id="{D6ACC33B-4D10-6745-851B-2801065570D3}"/>
              </a:ext>
            </a:extLst>
          </p:cNvPr>
          <p:cNvSpPr txBox="1">
            <a:spLocks/>
          </p:cNvSpPr>
          <p:nvPr/>
        </p:nvSpPr>
        <p:spPr>
          <a:xfrm>
            <a:off x="457200" y="366713"/>
            <a:ext cx="11276013" cy="443198"/>
          </a:xfrm>
          <a:prstGeom prst="rect">
            <a:avLst/>
          </a:prstGeom>
        </p:spPr>
        <p:txBody>
          <a:bodyPr/>
          <a:lstStyle>
            <a:lvl1pPr algn="l" defTabSz="914400" rtl="0" eaLnBrk="1" latinLnBrk="0" hangingPunct="1">
              <a:lnSpc>
                <a:spcPct val="90000"/>
              </a:lnSpc>
              <a:spcBef>
                <a:spcPct val="0"/>
              </a:spcBef>
              <a:spcAft>
                <a:spcPts val="1200"/>
              </a:spcAft>
              <a:buNone/>
              <a:defRPr sz="3200" kern="1200">
                <a:solidFill>
                  <a:schemeClr val="tx2"/>
                </a:solidFill>
                <a:latin typeface="+mj-lt"/>
                <a:ea typeface="+mj-ea"/>
                <a:cs typeface="+mj-cs"/>
              </a:defRPr>
            </a:lvl1pPr>
          </a:lstStyle>
          <a:p>
            <a:r>
              <a:rPr lang="en-US"/>
              <a:t>Roadmap of the Presentation</a:t>
            </a:r>
            <a:endParaRPr lang="en-US" dirty="0"/>
          </a:p>
        </p:txBody>
      </p:sp>
    </p:spTree>
    <p:extLst>
      <p:ext uri="{BB962C8B-B14F-4D97-AF65-F5344CB8AC3E}">
        <p14:creationId xmlns:p14="http://schemas.microsoft.com/office/powerpoint/2010/main" val="80477993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0">
            <a:extLst>
              <a:ext uri="{FF2B5EF4-FFF2-40B4-BE49-F238E27FC236}">
                <a16:creationId xmlns:a16="http://schemas.microsoft.com/office/drawing/2014/main" id="{03CF43E9-C8B0-1C41-881F-A68438D3E0C5}"/>
              </a:ext>
            </a:extLst>
          </p:cNvPr>
          <p:cNvSpPr txBox="1">
            <a:spLocks/>
          </p:cNvSpPr>
          <p:nvPr/>
        </p:nvSpPr>
        <p:spPr>
          <a:xfrm>
            <a:off x="4424193" y="2258807"/>
            <a:ext cx="3336925" cy="3044825"/>
          </a:xfrm>
          <a:prstGeom prst="rect">
            <a:avLst/>
          </a:prstGeom>
          <a:solidFill>
            <a:srgbClr val="002856"/>
          </a:solidFill>
          <a:ln w="12700">
            <a:solidFill>
              <a:srgbClr val="6F7878"/>
            </a:solidFill>
          </a:ln>
        </p:spPr>
        <p:txBody>
          <a:bodyPr lIns="108000" tIns="108000" rIns="108000" bIns="108000"/>
          <a:lstStyle>
            <a:lvl1pPr marL="228600" indent="-228600" algn="l" defTabSz="914400" rtl="0" eaLnBrk="1" latinLnBrk="0" hangingPunct="1">
              <a:lnSpc>
                <a:spcPct val="100000"/>
              </a:lnSpc>
              <a:spcBef>
                <a:spcPts val="0"/>
              </a:spcBef>
              <a:spcAft>
                <a:spcPts val="1200"/>
              </a:spcAft>
              <a:buClr>
                <a:schemeClr val="tx2"/>
              </a:buClr>
              <a:buSzPct val="90000"/>
              <a:buFont typeface="Wingdings" panose="05000000000000000000" pitchFamily="2" charset="2"/>
              <a:buChar char="§"/>
              <a:defRPr sz="2400" kern="1200">
                <a:solidFill>
                  <a:schemeClr val="tx1"/>
                </a:solidFill>
                <a:latin typeface="+mn-lt"/>
                <a:ea typeface="+mn-ea"/>
                <a:cs typeface="+mn-cs"/>
              </a:defRPr>
            </a:lvl1pPr>
            <a:lvl2pPr marL="548640" indent="-228600" algn="l" defTabSz="914400" rtl="0" eaLnBrk="1" latinLnBrk="0" hangingPunct="1">
              <a:lnSpc>
                <a:spcPct val="100000"/>
              </a:lnSpc>
              <a:spcBef>
                <a:spcPts val="0"/>
              </a:spcBef>
              <a:spcAft>
                <a:spcPts val="1200"/>
              </a:spcAft>
              <a:buSzPct val="90000"/>
              <a:buFont typeface="Arial" panose="020B0604020202020204" pitchFamily="34" charset="0"/>
              <a:buChar char="–"/>
              <a:defRPr sz="2400" kern="1200">
                <a:solidFill>
                  <a:schemeClr val="tx1"/>
                </a:solidFill>
                <a:latin typeface="+mn-lt"/>
                <a:ea typeface="+mn-ea"/>
                <a:cs typeface="+mn-cs"/>
              </a:defRPr>
            </a:lvl2pPr>
            <a:lvl3pPr marL="777240" indent="-228600" algn="l" defTabSz="914400" rtl="0" eaLnBrk="1" latinLnBrk="0" hangingPunct="1">
              <a:lnSpc>
                <a:spcPct val="100000"/>
              </a:lnSpc>
              <a:spcBef>
                <a:spcPts val="0"/>
              </a:spcBef>
              <a:spcAft>
                <a:spcPts val="1200"/>
              </a:spcAft>
              <a:buSzPct val="90000"/>
              <a:buFont typeface="Wingdings" panose="05000000000000000000" pitchFamily="2" charset="2"/>
              <a:buChar char="§"/>
              <a:defRPr sz="2400" kern="1200">
                <a:solidFill>
                  <a:schemeClr val="tx1"/>
                </a:solidFill>
                <a:latin typeface="+mn-lt"/>
                <a:ea typeface="+mn-ea"/>
                <a:cs typeface="+mn-cs"/>
              </a:defRPr>
            </a:lvl3pPr>
            <a:lvl4pPr marL="1051560" indent="-228600" algn="l" defTabSz="914400" rtl="0" eaLnBrk="1" latinLnBrk="0" hangingPunct="1">
              <a:lnSpc>
                <a:spcPct val="100000"/>
              </a:lnSpc>
              <a:spcBef>
                <a:spcPts val="0"/>
              </a:spcBef>
              <a:spcAft>
                <a:spcPts val="1200"/>
              </a:spcAft>
              <a:buSzPct val="90000"/>
              <a:buFont typeface="Arial" panose="020B0604020202020204" pitchFamily="34" charset="0"/>
              <a:buChar char="–"/>
              <a:defRPr sz="2400" kern="1200">
                <a:solidFill>
                  <a:schemeClr val="tx1"/>
                </a:solidFill>
                <a:latin typeface="+mn-lt"/>
                <a:ea typeface="+mn-ea"/>
                <a:cs typeface="+mn-cs"/>
              </a:defRPr>
            </a:lvl4pPr>
            <a:lvl5pPr marL="1280160" indent="-228600" algn="l" defTabSz="914400" rtl="0" eaLnBrk="1" latinLnBrk="0" hangingPunct="1">
              <a:lnSpc>
                <a:spcPct val="100000"/>
              </a:lnSpc>
              <a:spcBef>
                <a:spcPts val="0"/>
              </a:spcBef>
              <a:spcAft>
                <a:spcPts val="1200"/>
              </a:spcAft>
              <a:buSzPct val="90000"/>
              <a:buFont typeface="Wingdings" panose="05000000000000000000" pitchFamily="2" charset="2"/>
              <a:buChar char="§"/>
              <a:defRPr sz="2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IN" sz="1800" b="1" dirty="0">
                <a:solidFill>
                  <a:schemeClr val="bg1"/>
                </a:solidFill>
                <a:ea typeface="Arial"/>
                <a:cs typeface="Arial"/>
                <a:sym typeface="Arial"/>
              </a:rPr>
              <a:t>Exercise 2: Are You a Chiller or a Warmer? (Slides 13-15)</a:t>
            </a:r>
            <a:endParaRPr lang="en-CA" sz="1800" b="1" dirty="0">
              <a:solidFill>
                <a:schemeClr val="bg1"/>
              </a:solidFill>
            </a:endParaRPr>
          </a:p>
          <a:p>
            <a:pPr marL="285750" indent="-285750">
              <a:buClr>
                <a:schemeClr val="bg1"/>
              </a:buClr>
              <a:buSzPct val="100000"/>
              <a:buFont typeface="Arial" panose="020B0604020202020204" pitchFamily="34" charset="0"/>
              <a:buChar char="•"/>
            </a:pPr>
            <a:r>
              <a:rPr lang="en-IN" sz="1800" dirty="0">
                <a:solidFill>
                  <a:schemeClr val="bg1"/>
                </a:solidFill>
              </a:rPr>
              <a:t>Foster open dialogue by structuring your conversations better.</a:t>
            </a:r>
          </a:p>
        </p:txBody>
      </p:sp>
      <p:sp>
        <p:nvSpPr>
          <p:cNvPr id="3" name="Text Placeholder 11">
            <a:extLst>
              <a:ext uri="{FF2B5EF4-FFF2-40B4-BE49-F238E27FC236}">
                <a16:creationId xmlns:a16="http://schemas.microsoft.com/office/drawing/2014/main" id="{F162060F-F08A-6B41-934C-B57C664F6285}"/>
              </a:ext>
            </a:extLst>
          </p:cNvPr>
          <p:cNvSpPr txBox="1">
            <a:spLocks/>
          </p:cNvSpPr>
          <p:nvPr/>
        </p:nvSpPr>
        <p:spPr>
          <a:xfrm>
            <a:off x="8391186" y="2258807"/>
            <a:ext cx="3336925" cy="3044825"/>
          </a:xfrm>
          <a:prstGeom prst="rect">
            <a:avLst/>
          </a:prstGeom>
          <a:ln w="12700">
            <a:solidFill>
              <a:srgbClr val="6F7878"/>
            </a:solidFill>
          </a:ln>
        </p:spPr>
        <p:txBody>
          <a:bodyPr lIns="108000" tIns="108000" rIns="108000" bIns="108000"/>
          <a:lstStyle>
            <a:lvl1pPr marL="228600" indent="-228600" algn="l" defTabSz="914400" rtl="0" eaLnBrk="1" latinLnBrk="0" hangingPunct="1">
              <a:lnSpc>
                <a:spcPct val="100000"/>
              </a:lnSpc>
              <a:spcBef>
                <a:spcPts val="0"/>
              </a:spcBef>
              <a:spcAft>
                <a:spcPts val="1200"/>
              </a:spcAft>
              <a:buClr>
                <a:schemeClr val="tx2"/>
              </a:buClr>
              <a:buSzPct val="90000"/>
              <a:buFont typeface="Wingdings" panose="05000000000000000000" pitchFamily="2" charset="2"/>
              <a:buChar char="§"/>
              <a:defRPr sz="2400" kern="1200">
                <a:solidFill>
                  <a:schemeClr val="tx1"/>
                </a:solidFill>
                <a:latin typeface="+mn-lt"/>
                <a:ea typeface="+mn-ea"/>
                <a:cs typeface="+mn-cs"/>
              </a:defRPr>
            </a:lvl1pPr>
            <a:lvl2pPr marL="548640" indent="-228600" algn="l" defTabSz="914400" rtl="0" eaLnBrk="1" latinLnBrk="0" hangingPunct="1">
              <a:lnSpc>
                <a:spcPct val="100000"/>
              </a:lnSpc>
              <a:spcBef>
                <a:spcPts val="0"/>
              </a:spcBef>
              <a:spcAft>
                <a:spcPts val="1200"/>
              </a:spcAft>
              <a:buSzPct val="90000"/>
              <a:buFont typeface="Arial" panose="020B0604020202020204" pitchFamily="34" charset="0"/>
              <a:buChar char="–"/>
              <a:defRPr sz="2400" kern="1200">
                <a:solidFill>
                  <a:schemeClr val="tx1"/>
                </a:solidFill>
                <a:latin typeface="+mn-lt"/>
                <a:ea typeface="+mn-ea"/>
                <a:cs typeface="+mn-cs"/>
              </a:defRPr>
            </a:lvl2pPr>
            <a:lvl3pPr marL="777240" indent="-228600" algn="l" defTabSz="914400" rtl="0" eaLnBrk="1" latinLnBrk="0" hangingPunct="1">
              <a:lnSpc>
                <a:spcPct val="100000"/>
              </a:lnSpc>
              <a:spcBef>
                <a:spcPts val="0"/>
              </a:spcBef>
              <a:spcAft>
                <a:spcPts val="1200"/>
              </a:spcAft>
              <a:buSzPct val="90000"/>
              <a:buFont typeface="Wingdings" panose="05000000000000000000" pitchFamily="2" charset="2"/>
              <a:buChar char="§"/>
              <a:defRPr sz="2400" kern="1200">
                <a:solidFill>
                  <a:schemeClr val="tx1"/>
                </a:solidFill>
                <a:latin typeface="+mn-lt"/>
                <a:ea typeface="+mn-ea"/>
                <a:cs typeface="+mn-cs"/>
              </a:defRPr>
            </a:lvl3pPr>
            <a:lvl4pPr marL="1051560" indent="-228600" algn="l" defTabSz="914400" rtl="0" eaLnBrk="1" latinLnBrk="0" hangingPunct="1">
              <a:lnSpc>
                <a:spcPct val="100000"/>
              </a:lnSpc>
              <a:spcBef>
                <a:spcPts val="0"/>
              </a:spcBef>
              <a:spcAft>
                <a:spcPts val="1200"/>
              </a:spcAft>
              <a:buSzPct val="90000"/>
              <a:buFont typeface="Arial" panose="020B0604020202020204" pitchFamily="34" charset="0"/>
              <a:buChar char="–"/>
              <a:defRPr sz="2400" kern="1200">
                <a:solidFill>
                  <a:schemeClr val="tx1"/>
                </a:solidFill>
                <a:latin typeface="+mn-lt"/>
                <a:ea typeface="+mn-ea"/>
                <a:cs typeface="+mn-cs"/>
              </a:defRPr>
            </a:lvl4pPr>
            <a:lvl5pPr marL="1280160" indent="-228600" algn="l" defTabSz="914400" rtl="0" eaLnBrk="1" latinLnBrk="0" hangingPunct="1">
              <a:lnSpc>
                <a:spcPct val="100000"/>
              </a:lnSpc>
              <a:spcBef>
                <a:spcPts val="0"/>
              </a:spcBef>
              <a:spcAft>
                <a:spcPts val="1200"/>
              </a:spcAft>
              <a:buSzPct val="90000"/>
              <a:buFont typeface="Wingdings" panose="05000000000000000000" pitchFamily="2" charset="2"/>
              <a:buChar char="§"/>
              <a:defRPr sz="2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IN" sz="1800" b="1" dirty="0">
                <a:solidFill>
                  <a:srgbClr val="000000"/>
                </a:solidFill>
                <a:ea typeface="Arial"/>
                <a:cs typeface="Arial"/>
                <a:sym typeface="Arial"/>
              </a:rPr>
              <a:t>Exercise 3: How Do You Identify a Stakeholder? (Slides 18-21)</a:t>
            </a:r>
            <a:endParaRPr lang="en-CA" sz="1800" b="1" dirty="0"/>
          </a:p>
          <a:p>
            <a:pPr marL="285750" indent="-285750">
              <a:buClr>
                <a:schemeClr val="tx1"/>
              </a:buClr>
              <a:buSzPct val="100000"/>
              <a:buFont typeface="Arial" panose="020B0604020202020204" pitchFamily="34" charset="0"/>
              <a:buChar char="•"/>
            </a:pPr>
            <a:r>
              <a:rPr lang="en-IN" sz="1800" dirty="0"/>
              <a:t>Determine whom to influence and obtain desired outcomes from the stakeholder.</a:t>
            </a:r>
          </a:p>
        </p:txBody>
      </p:sp>
      <p:sp>
        <p:nvSpPr>
          <p:cNvPr id="4" name="Title 6">
            <a:extLst>
              <a:ext uri="{FF2B5EF4-FFF2-40B4-BE49-F238E27FC236}">
                <a16:creationId xmlns:a16="http://schemas.microsoft.com/office/drawing/2014/main" id="{CDEFBA50-3566-C542-AA6D-B0B16E4B5535}"/>
              </a:ext>
            </a:extLst>
          </p:cNvPr>
          <p:cNvSpPr txBox="1">
            <a:spLocks/>
          </p:cNvSpPr>
          <p:nvPr/>
        </p:nvSpPr>
        <p:spPr>
          <a:xfrm>
            <a:off x="457200" y="366713"/>
            <a:ext cx="11276013" cy="443198"/>
          </a:xfrm>
          <a:prstGeom prst="rect">
            <a:avLst/>
          </a:prstGeom>
        </p:spPr>
        <p:txBody>
          <a:bodyPr/>
          <a:lstStyle>
            <a:lvl1pPr algn="l" defTabSz="914400" rtl="0" eaLnBrk="1" latinLnBrk="0" hangingPunct="1">
              <a:lnSpc>
                <a:spcPct val="90000"/>
              </a:lnSpc>
              <a:spcBef>
                <a:spcPct val="0"/>
              </a:spcBef>
              <a:spcAft>
                <a:spcPts val="1200"/>
              </a:spcAft>
              <a:buNone/>
              <a:defRPr sz="3200" kern="1200">
                <a:solidFill>
                  <a:schemeClr val="tx2"/>
                </a:solidFill>
                <a:latin typeface="+mj-lt"/>
                <a:ea typeface="+mj-ea"/>
                <a:cs typeface="+mj-cs"/>
              </a:defRPr>
            </a:lvl1pPr>
          </a:lstStyle>
          <a:p>
            <a:r>
              <a:rPr lang="en-US" dirty="0"/>
              <a:t>Table of Contents</a:t>
            </a:r>
            <a:br>
              <a:rPr lang="en-US" dirty="0"/>
            </a:br>
            <a:r>
              <a:rPr lang="en-US" sz="2400" dirty="0">
                <a:solidFill>
                  <a:schemeClr val="tx1"/>
                </a:solidFill>
                <a:latin typeface="+mn-lt"/>
              </a:rPr>
              <a:t>Exercises for Effective Communication</a:t>
            </a:r>
            <a:endParaRPr lang="en-US" dirty="0">
              <a:solidFill>
                <a:schemeClr val="tx1"/>
              </a:solidFill>
              <a:latin typeface="+mn-lt"/>
            </a:endParaRPr>
          </a:p>
        </p:txBody>
      </p:sp>
      <p:sp>
        <p:nvSpPr>
          <p:cNvPr id="5" name="Text Placeholder 9">
            <a:extLst>
              <a:ext uri="{FF2B5EF4-FFF2-40B4-BE49-F238E27FC236}">
                <a16:creationId xmlns:a16="http://schemas.microsoft.com/office/drawing/2014/main" id="{ECF12169-4B38-D749-98D1-2EFF8A5CEB69}"/>
              </a:ext>
            </a:extLst>
          </p:cNvPr>
          <p:cNvSpPr txBox="1">
            <a:spLocks/>
          </p:cNvSpPr>
          <p:nvPr/>
        </p:nvSpPr>
        <p:spPr>
          <a:xfrm>
            <a:off x="457200" y="2258807"/>
            <a:ext cx="3336925" cy="3044825"/>
          </a:xfrm>
          <a:prstGeom prst="rect">
            <a:avLst/>
          </a:prstGeom>
          <a:ln w="12700">
            <a:solidFill>
              <a:srgbClr val="6F7878"/>
            </a:solidFill>
          </a:ln>
        </p:spPr>
        <p:txBody>
          <a:bodyPr lIns="108000" tIns="108000" rIns="108000" bIns="108000"/>
          <a:lstStyle>
            <a:lvl1pPr marL="228600" indent="-228600" algn="l" defTabSz="914400" rtl="0" eaLnBrk="1" latinLnBrk="0" hangingPunct="1">
              <a:lnSpc>
                <a:spcPct val="100000"/>
              </a:lnSpc>
              <a:spcBef>
                <a:spcPts val="0"/>
              </a:spcBef>
              <a:spcAft>
                <a:spcPts val="1200"/>
              </a:spcAft>
              <a:buClr>
                <a:schemeClr val="tx2"/>
              </a:buClr>
              <a:buSzPct val="90000"/>
              <a:buFont typeface="Wingdings" panose="05000000000000000000" pitchFamily="2" charset="2"/>
              <a:buChar char="§"/>
              <a:defRPr sz="2400" kern="1200">
                <a:solidFill>
                  <a:schemeClr val="tx1"/>
                </a:solidFill>
                <a:latin typeface="+mn-lt"/>
                <a:ea typeface="+mn-ea"/>
                <a:cs typeface="+mn-cs"/>
              </a:defRPr>
            </a:lvl1pPr>
            <a:lvl2pPr marL="548640" indent="-228600" algn="l" defTabSz="914400" rtl="0" eaLnBrk="1" latinLnBrk="0" hangingPunct="1">
              <a:lnSpc>
                <a:spcPct val="100000"/>
              </a:lnSpc>
              <a:spcBef>
                <a:spcPts val="0"/>
              </a:spcBef>
              <a:spcAft>
                <a:spcPts val="1200"/>
              </a:spcAft>
              <a:buSzPct val="90000"/>
              <a:buFont typeface="Arial" panose="020B0604020202020204" pitchFamily="34" charset="0"/>
              <a:buChar char="–"/>
              <a:defRPr sz="2400" kern="1200">
                <a:solidFill>
                  <a:schemeClr val="tx1"/>
                </a:solidFill>
                <a:latin typeface="+mn-lt"/>
                <a:ea typeface="+mn-ea"/>
                <a:cs typeface="+mn-cs"/>
              </a:defRPr>
            </a:lvl2pPr>
            <a:lvl3pPr marL="777240" indent="-228600" algn="l" defTabSz="914400" rtl="0" eaLnBrk="1" latinLnBrk="0" hangingPunct="1">
              <a:lnSpc>
                <a:spcPct val="100000"/>
              </a:lnSpc>
              <a:spcBef>
                <a:spcPts val="0"/>
              </a:spcBef>
              <a:spcAft>
                <a:spcPts val="1200"/>
              </a:spcAft>
              <a:buSzPct val="90000"/>
              <a:buFont typeface="Wingdings" panose="05000000000000000000" pitchFamily="2" charset="2"/>
              <a:buChar char="§"/>
              <a:defRPr sz="2400" kern="1200">
                <a:solidFill>
                  <a:schemeClr val="tx1"/>
                </a:solidFill>
                <a:latin typeface="+mn-lt"/>
                <a:ea typeface="+mn-ea"/>
                <a:cs typeface="+mn-cs"/>
              </a:defRPr>
            </a:lvl3pPr>
            <a:lvl4pPr marL="1051560" indent="-228600" algn="l" defTabSz="914400" rtl="0" eaLnBrk="1" latinLnBrk="0" hangingPunct="1">
              <a:lnSpc>
                <a:spcPct val="100000"/>
              </a:lnSpc>
              <a:spcBef>
                <a:spcPts val="0"/>
              </a:spcBef>
              <a:spcAft>
                <a:spcPts val="1200"/>
              </a:spcAft>
              <a:buSzPct val="90000"/>
              <a:buFont typeface="Arial" panose="020B0604020202020204" pitchFamily="34" charset="0"/>
              <a:buChar char="–"/>
              <a:defRPr sz="2400" kern="1200">
                <a:solidFill>
                  <a:schemeClr val="tx1"/>
                </a:solidFill>
                <a:latin typeface="+mn-lt"/>
                <a:ea typeface="+mn-ea"/>
                <a:cs typeface="+mn-cs"/>
              </a:defRPr>
            </a:lvl4pPr>
            <a:lvl5pPr marL="1280160" indent="-228600" algn="l" defTabSz="914400" rtl="0" eaLnBrk="1" latinLnBrk="0" hangingPunct="1">
              <a:lnSpc>
                <a:spcPct val="100000"/>
              </a:lnSpc>
              <a:spcBef>
                <a:spcPts val="0"/>
              </a:spcBef>
              <a:spcAft>
                <a:spcPts val="1200"/>
              </a:spcAft>
              <a:buSzPct val="90000"/>
              <a:buFont typeface="Wingdings" panose="05000000000000000000" pitchFamily="2" charset="2"/>
              <a:buChar char="§"/>
              <a:defRPr sz="2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IN" sz="1800" b="1" dirty="0">
                <a:solidFill>
                  <a:srgbClr val="000000"/>
                </a:solidFill>
                <a:ea typeface="Arial"/>
                <a:cs typeface="Arial"/>
                <a:sym typeface="Arial"/>
              </a:rPr>
              <a:t>Exercise 1: How You Can Be Influential (Slides 8-10)</a:t>
            </a:r>
            <a:endParaRPr lang="en-CA" sz="1800" b="1" dirty="0"/>
          </a:p>
          <a:p>
            <a:pPr marL="288925" indent="-288925">
              <a:buClr>
                <a:schemeClr val="tx1"/>
              </a:buClr>
              <a:buSzPct val="100000"/>
              <a:buFont typeface="Arial" panose="020B0604020202020204" pitchFamily="34" charset="0"/>
              <a:buChar char="•"/>
            </a:pPr>
            <a:r>
              <a:rPr lang="en-IN" sz="1800" dirty="0"/>
              <a:t>Improve your influence on others by inculcating certain </a:t>
            </a:r>
            <a:r>
              <a:rPr lang="en-IN" sz="1800" dirty="0" err="1"/>
              <a:t>behavioral</a:t>
            </a:r>
            <a:r>
              <a:rPr lang="en-IN" sz="1800" dirty="0"/>
              <a:t> traits and changing your communication style. </a:t>
            </a:r>
          </a:p>
        </p:txBody>
      </p:sp>
      <p:sp>
        <p:nvSpPr>
          <p:cNvPr id="9" name="Rectangle 8">
            <a:extLst>
              <a:ext uri="{FF2B5EF4-FFF2-40B4-BE49-F238E27FC236}">
                <a16:creationId xmlns:a16="http://schemas.microsoft.com/office/drawing/2014/main" id="{93D7BBE1-772C-9342-AD93-73B231377CFB}"/>
              </a:ext>
            </a:extLst>
          </p:cNvPr>
          <p:cNvSpPr/>
          <p:nvPr/>
        </p:nvSpPr>
        <p:spPr>
          <a:xfrm>
            <a:off x="374073" y="5930662"/>
            <a:ext cx="9281204" cy="230832"/>
          </a:xfrm>
          <a:prstGeom prst="rect">
            <a:avLst/>
          </a:prstGeom>
        </p:spPr>
        <p:txBody>
          <a:bodyPr wrap="square">
            <a:spAutoFit/>
          </a:bodyPr>
          <a:lstStyle/>
          <a:p>
            <a:r>
              <a:rPr lang="en-US" sz="900" dirty="0">
                <a:solidFill>
                  <a:srgbClr val="6F7878"/>
                </a:solidFill>
              </a:rPr>
              <a:t>Source: Gartner (April 2019)</a:t>
            </a:r>
          </a:p>
        </p:txBody>
      </p:sp>
      <p:sp>
        <p:nvSpPr>
          <p:cNvPr id="11" name="Freeform: Shape 159">
            <a:extLst>
              <a:ext uri="{FF2B5EF4-FFF2-40B4-BE49-F238E27FC236}">
                <a16:creationId xmlns:a16="http://schemas.microsoft.com/office/drawing/2014/main" id="{83959501-D707-7247-AD5F-037E1999C7C9}"/>
              </a:ext>
            </a:extLst>
          </p:cNvPr>
          <p:cNvSpPr/>
          <p:nvPr/>
        </p:nvSpPr>
        <p:spPr>
          <a:xfrm>
            <a:off x="1920875" y="1474390"/>
            <a:ext cx="544008" cy="670522"/>
          </a:xfrm>
          <a:custGeom>
            <a:avLst/>
            <a:gdLst>
              <a:gd name="connsiteX0" fmla="*/ 321469 w 409575"/>
              <a:gd name="connsiteY0" fmla="*/ 169069 h 504825"/>
              <a:gd name="connsiteX1" fmla="*/ 302419 w 409575"/>
              <a:gd name="connsiteY1" fmla="*/ 171260 h 504825"/>
              <a:gd name="connsiteX2" fmla="*/ 302419 w 409575"/>
              <a:gd name="connsiteY2" fmla="*/ 102394 h 504825"/>
              <a:gd name="connsiteX3" fmla="*/ 244697 w 409575"/>
              <a:gd name="connsiteY3" fmla="*/ 102394 h 504825"/>
              <a:gd name="connsiteX4" fmla="*/ 245269 w 409575"/>
              <a:gd name="connsiteY4" fmla="*/ 92869 h 504825"/>
              <a:gd name="connsiteX5" fmla="*/ 159544 w 409575"/>
              <a:gd name="connsiteY5" fmla="*/ 7144 h 504825"/>
              <a:gd name="connsiteX6" fmla="*/ 73819 w 409575"/>
              <a:gd name="connsiteY6" fmla="*/ 92869 h 504825"/>
              <a:gd name="connsiteX7" fmla="*/ 74390 w 409575"/>
              <a:gd name="connsiteY7" fmla="*/ 102394 h 504825"/>
              <a:gd name="connsiteX8" fmla="*/ 7144 w 409575"/>
              <a:gd name="connsiteY8" fmla="*/ 102394 h 504825"/>
              <a:gd name="connsiteX9" fmla="*/ 7144 w 409575"/>
              <a:gd name="connsiteY9" fmla="*/ 226219 h 504825"/>
              <a:gd name="connsiteX10" fmla="*/ 29337 w 409575"/>
              <a:gd name="connsiteY10" fmla="*/ 225171 h 504825"/>
              <a:gd name="connsiteX11" fmla="*/ 92869 w 409575"/>
              <a:gd name="connsiteY11" fmla="*/ 254794 h 504825"/>
              <a:gd name="connsiteX12" fmla="*/ 29337 w 409575"/>
              <a:gd name="connsiteY12" fmla="*/ 284417 h 504825"/>
              <a:gd name="connsiteX13" fmla="*/ 7144 w 409575"/>
              <a:gd name="connsiteY13" fmla="*/ 283369 h 504825"/>
              <a:gd name="connsiteX14" fmla="*/ 7144 w 409575"/>
              <a:gd name="connsiteY14" fmla="*/ 407194 h 504825"/>
              <a:gd name="connsiteX15" fmla="*/ 72009 w 409575"/>
              <a:gd name="connsiteY15" fmla="*/ 407194 h 504825"/>
              <a:gd name="connsiteX16" fmla="*/ 71438 w 409575"/>
              <a:gd name="connsiteY16" fmla="*/ 416719 h 504825"/>
              <a:gd name="connsiteX17" fmla="*/ 157163 w 409575"/>
              <a:gd name="connsiteY17" fmla="*/ 502444 h 504825"/>
              <a:gd name="connsiteX18" fmla="*/ 242888 w 409575"/>
              <a:gd name="connsiteY18" fmla="*/ 416719 h 504825"/>
              <a:gd name="connsiteX19" fmla="*/ 242316 w 409575"/>
              <a:gd name="connsiteY19" fmla="*/ 407194 h 504825"/>
              <a:gd name="connsiteX20" fmla="*/ 302419 w 409575"/>
              <a:gd name="connsiteY20" fmla="*/ 407194 h 504825"/>
              <a:gd name="connsiteX21" fmla="*/ 302419 w 409575"/>
              <a:gd name="connsiteY21" fmla="*/ 338328 h 504825"/>
              <a:gd name="connsiteX22" fmla="*/ 321469 w 409575"/>
              <a:gd name="connsiteY22" fmla="*/ 340519 h 504825"/>
              <a:gd name="connsiteX23" fmla="*/ 407194 w 409575"/>
              <a:gd name="connsiteY23" fmla="*/ 254794 h 504825"/>
              <a:gd name="connsiteX24" fmla="*/ 321469 w 409575"/>
              <a:gd name="connsiteY24" fmla="*/ 169069 h 504825"/>
              <a:gd name="connsiteX25" fmla="*/ 321469 w 409575"/>
              <a:gd name="connsiteY25" fmla="*/ 302419 h 504825"/>
              <a:gd name="connsiteX26" fmla="*/ 310896 w 409575"/>
              <a:gd name="connsiteY26" fmla="*/ 301181 h 504825"/>
              <a:gd name="connsiteX27" fmla="*/ 264319 w 409575"/>
              <a:gd name="connsiteY27" fmla="*/ 290608 h 504825"/>
              <a:gd name="connsiteX28" fmla="*/ 264319 w 409575"/>
              <a:gd name="connsiteY28" fmla="*/ 338328 h 504825"/>
              <a:gd name="connsiteX29" fmla="*/ 264319 w 409575"/>
              <a:gd name="connsiteY29" fmla="*/ 369094 h 504825"/>
              <a:gd name="connsiteX30" fmla="*/ 242316 w 409575"/>
              <a:gd name="connsiteY30" fmla="*/ 369094 h 504825"/>
              <a:gd name="connsiteX31" fmla="*/ 199739 w 409575"/>
              <a:gd name="connsiteY31" fmla="*/ 369094 h 504825"/>
              <a:gd name="connsiteX32" fmla="*/ 204407 w 409575"/>
              <a:gd name="connsiteY32" fmla="*/ 411385 h 504825"/>
              <a:gd name="connsiteX33" fmla="*/ 204692 w 409575"/>
              <a:gd name="connsiteY33" fmla="*/ 416719 h 504825"/>
              <a:gd name="connsiteX34" fmla="*/ 157067 w 409575"/>
              <a:gd name="connsiteY34" fmla="*/ 464344 h 504825"/>
              <a:gd name="connsiteX35" fmla="*/ 109442 w 409575"/>
              <a:gd name="connsiteY35" fmla="*/ 416719 h 504825"/>
              <a:gd name="connsiteX36" fmla="*/ 109728 w 409575"/>
              <a:gd name="connsiteY36" fmla="*/ 411385 h 504825"/>
              <a:gd name="connsiteX37" fmla="*/ 114395 w 409575"/>
              <a:gd name="connsiteY37" fmla="*/ 369094 h 504825"/>
              <a:gd name="connsiteX38" fmla="*/ 71818 w 409575"/>
              <a:gd name="connsiteY38" fmla="*/ 369094 h 504825"/>
              <a:gd name="connsiteX39" fmla="*/ 45244 w 409575"/>
              <a:gd name="connsiteY39" fmla="*/ 369094 h 504825"/>
              <a:gd name="connsiteX40" fmla="*/ 45244 w 409575"/>
              <a:gd name="connsiteY40" fmla="*/ 322040 h 504825"/>
              <a:gd name="connsiteX41" fmla="*/ 130969 w 409575"/>
              <a:gd name="connsiteY41" fmla="*/ 254794 h 504825"/>
              <a:gd name="connsiteX42" fmla="*/ 45244 w 409575"/>
              <a:gd name="connsiteY42" fmla="*/ 187547 h 504825"/>
              <a:gd name="connsiteX43" fmla="*/ 45244 w 409575"/>
              <a:gd name="connsiteY43" fmla="*/ 140494 h 504825"/>
              <a:gd name="connsiteX44" fmla="*/ 74390 w 409575"/>
              <a:gd name="connsiteY44" fmla="*/ 140494 h 504825"/>
              <a:gd name="connsiteX45" fmla="*/ 116967 w 409575"/>
              <a:gd name="connsiteY45" fmla="*/ 140494 h 504825"/>
              <a:gd name="connsiteX46" fmla="*/ 112300 w 409575"/>
              <a:gd name="connsiteY46" fmla="*/ 98203 h 504825"/>
              <a:gd name="connsiteX47" fmla="*/ 111919 w 409575"/>
              <a:gd name="connsiteY47" fmla="*/ 92869 h 504825"/>
              <a:gd name="connsiteX48" fmla="*/ 159544 w 409575"/>
              <a:gd name="connsiteY48" fmla="*/ 45244 h 504825"/>
              <a:gd name="connsiteX49" fmla="*/ 207169 w 409575"/>
              <a:gd name="connsiteY49" fmla="*/ 92869 h 504825"/>
              <a:gd name="connsiteX50" fmla="*/ 206883 w 409575"/>
              <a:gd name="connsiteY50" fmla="*/ 98203 h 504825"/>
              <a:gd name="connsiteX51" fmla="*/ 202120 w 409575"/>
              <a:gd name="connsiteY51" fmla="*/ 140494 h 504825"/>
              <a:gd name="connsiteX52" fmla="*/ 244697 w 409575"/>
              <a:gd name="connsiteY52" fmla="*/ 140494 h 504825"/>
              <a:gd name="connsiteX53" fmla="*/ 264319 w 409575"/>
              <a:gd name="connsiteY53" fmla="*/ 140494 h 504825"/>
              <a:gd name="connsiteX54" fmla="*/ 264319 w 409575"/>
              <a:gd name="connsiteY54" fmla="*/ 171260 h 504825"/>
              <a:gd name="connsiteX55" fmla="*/ 264319 w 409575"/>
              <a:gd name="connsiteY55" fmla="*/ 218980 h 504825"/>
              <a:gd name="connsiteX56" fmla="*/ 310896 w 409575"/>
              <a:gd name="connsiteY56" fmla="*/ 208407 h 504825"/>
              <a:gd name="connsiteX57" fmla="*/ 321469 w 409575"/>
              <a:gd name="connsiteY57" fmla="*/ 207169 h 504825"/>
              <a:gd name="connsiteX58" fmla="*/ 369094 w 409575"/>
              <a:gd name="connsiteY58" fmla="*/ 254794 h 504825"/>
              <a:gd name="connsiteX59" fmla="*/ 321469 w 409575"/>
              <a:gd name="connsiteY59" fmla="*/ 302419 h 5048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Lst>
            <a:rect l="l" t="t" r="r" b="b"/>
            <a:pathLst>
              <a:path w="409575" h="504825">
                <a:moveTo>
                  <a:pt x="321469" y="169069"/>
                </a:moveTo>
                <a:cubicBezTo>
                  <a:pt x="314896" y="169069"/>
                  <a:pt x="308515" y="169831"/>
                  <a:pt x="302419" y="171260"/>
                </a:cubicBezTo>
                <a:lnTo>
                  <a:pt x="302419" y="102394"/>
                </a:lnTo>
                <a:lnTo>
                  <a:pt x="244697" y="102394"/>
                </a:lnTo>
                <a:cubicBezTo>
                  <a:pt x="245078" y="99251"/>
                  <a:pt x="245269" y="96107"/>
                  <a:pt x="245269" y="92869"/>
                </a:cubicBezTo>
                <a:cubicBezTo>
                  <a:pt x="245269" y="45530"/>
                  <a:pt x="206883" y="7144"/>
                  <a:pt x="159544" y="7144"/>
                </a:cubicBezTo>
                <a:cubicBezTo>
                  <a:pt x="112205" y="7144"/>
                  <a:pt x="73819" y="45530"/>
                  <a:pt x="73819" y="92869"/>
                </a:cubicBezTo>
                <a:cubicBezTo>
                  <a:pt x="73819" y="96107"/>
                  <a:pt x="74009" y="99251"/>
                  <a:pt x="74390" y="102394"/>
                </a:cubicBezTo>
                <a:lnTo>
                  <a:pt x="7144" y="102394"/>
                </a:lnTo>
                <a:lnTo>
                  <a:pt x="7144" y="226219"/>
                </a:lnTo>
                <a:cubicBezTo>
                  <a:pt x="7144" y="226219"/>
                  <a:pt x="16669" y="225171"/>
                  <a:pt x="29337" y="225171"/>
                </a:cubicBezTo>
                <a:cubicBezTo>
                  <a:pt x="54769" y="225171"/>
                  <a:pt x="92869" y="229362"/>
                  <a:pt x="92869" y="254794"/>
                </a:cubicBezTo>
                <a:cubicBezTo>
                  <a:pt x="92869" y="280226"/>
                  <a:pt x="54769" y="284417"/>
                  <a:pt x="29337" y="284417"/>
                </a:cubicBezTo>
                <a:cubicBezTo>
                  <a:pt x="16669" y="284417"/>
                  <a:pt x="7144" y="283369"/>
                  <a:pt x="7144" y="283369"/>
                </a:cubicBezTo>
                <a:lnTo>
                  <a:pt x="7144" y="407194"/>
                </a:lnTo>
                <a:lnTo>
                  <a:pt x="72009" y="407194"/>
                </a:lnTo>
                <a:cubicBezTo>
                  <a:pt x="71628" y="410337"/>
                  <a:pt x="71438" y="413480"/>
                  <a:pt x="71438" y="416719"/>
                </a:cubicBezTo>
                <a:cubicBezTo>
                  <a:pt x="71438" y="464058"/>
                  <a:pt x="109824" y="502444"/>
                  <a:pt x="157163" y="502444"/>
                </a:cubicBezTo>
                <a:cubicBezTo>
                  <a:pt x="204501" y="502444"/>
                  <a:pt x="242888" y="464058"/>
                  <a:pt x="242888" y="416719"/>
                </a:cubicBezTo>
                <a:cubicBezTo>
                  <a:pt x="242888" y="413480"/>
                  <a:pt x="242697" y="410337"/>
                  <a:pt x="242316" y="407194"/>
                </a:cubicBezTo>
                <a:lnTo>
                  <a:pt x="302419" y="407194"/>
                </a:lnTo>
                <a:lnTo>
                  <a:pt x="302419" y="338328"/>
                </a:lnTo>
                <a:cubicBezTo>
                  <a:pt x="308515" y="339757"/>
                  <a:pt x="314896" y="340519"/>
                  <a:pt x="321469" y="340519"/>
                </a:cubicBezTo>
                <a:cubicBezTo>
                  <a:pt x="368808" y="340519"/>
                  <a:pt x="407194" y="302133"/>
                  <a:pt x="407194" y="254794"/>
                </a:cubicBezTo>
                <a:cubicBezTo>
                  <a:pt x="407194" y="207455"/>
                  <a:pt x="368808" y="169069"/>
                  <a:pt x="321469" y="169069"/>
                </a:cubicBezTo>
                <a:close/>
                <a:moveTo>
                  <a:pt x="321469" y="302419"/>
                </a:moveTo>
                <a:cubicBezTo>
                  <a:pt x="318040" y="302419"/>
                  <a:pt x="314611" y="302038"/>
                  <a:pt x="310896" y="301181"/>
                </a:cubicBezTo>
                <a:lnTo>
                  <a:pt x="264319" y="290608"/>
                </a:lnTo>
                <a:lnTo>
                  <a:pt x="264319" y="338328"/>
                </a:lnTo>
                <a:lnTo>
                  <a:pt x="264319" y="369094"/>
                </a:lnTo>
                <a:lnTo>
                  <a:pt x="242316" y="369094"/>
                </a:lnTo>
                <a:lnTo>
                  <a:pt x="199739" y="369094"/>
                </a:lnTo>
                <a:lnTo>
                  <a:pt x="204407" y="411385"/>
                </a:lnTo>
                <a:cubicBezTo>
                  <a:pt x="204597" y="413385"/>
                  <a:pt x="204692" y="415100"/>
                  <a:pt x="204692" y="416719"/>
                </a:cubicBezTo>
                <a:cubicBezTo>
                  <a:pt x="204692" y="443008"/>
                  <a:pt x="183356" y="464344"/>
                  <a:pt x="157067" y="464344"/>
                </a:cubicBezTo>
                <a:cubicBezTo>
                  <a:pt x="130778" y="464344"/>
                  <a:pt x="109442" y="443008"/>
                  <a:pt x="109442" y="416719"/>
                </a:cubicBezTo>
                <a:cubicBezTo>
                  <a:pt x="109442" y="415100"/>
                  <a:pt x="109538" y="413385"/>
                  <a:pt x="109728" y="411385"/>
                </a:cubicBezTo>
                <a:lnTo>
                  <a:pt x="114395" y="369094"/>
                </a:lnTo>
                <a:lnTo>
                  <a:pt x="71818" y="369094"/>
                </a:lnTo>
                <a:lnTo>
                  <a:pt x="45244" y="369094"/>
                </a:lnTo>
                <a:lnTo>
                  <a:pt x="45244" y="322040"/>
                </a:lnTo>
                <a:cubicBezTo>
                  <a:pt x="122206" y="316897"/>
                  <a:pt x="130969" y="273939"/>
                  <a:pt x="130969" y="254794"/>
                </a:cubicBezTo>
                <a:cubicBezTo>
                  <a:pt x="130969" y="235649"/>
                  <a:pt x="122206" y="192691"/>
                  <a:pt x="45244" y="187547"/>
                </a:cubicBezTo>
                <a:lnTo>
                  <a:pt x="45244" y="140494"/>
                </a:lnTo>
                <a:lnTo>
                  <a:pt x="74390" y="140494"/>
                </a:lnTo>
                <a:lnTo>
                  <a:pt x="116967" y="140494"/>
                </a:lnTo>
                <a:lnTo>
                  <a:pt x="112300" y="98203"/>
                </a:lnTo>
                <a:cubicBezTo>
                  <a:pt x="112014" y="96203"/>
                  <a:pt x="111919" y="94488"/>
                  <a:pt x="111919" y="92869"/>
                </a:cubicBezTo>
                <a:cubicBezTo>
                  <a:pt x="111919" y="66580"/>
                  <a:pt x="133255" y="45244"/>
                  <a:pt x="159544" y="45244"/>
                </a:cubicBezTo>
                <a:cubicBezTo>
                  <a:pt x="185833" y="45244"/>
                  <a:pt x="207169" y="66580"/>
                  <a:pt x="207169" y="92869"/>
                </a:cubicBezTo>
                <a:cubicBezTo>
                  <a:pt x="207169" y="94488"/>
                  <a:pt x="207073" y="96203"/>
                  <a:pt x="206883" y="98203"/>
                </a:cubicBezTo>
                <a:lnTo>
                  <a:pt x="202120" y="140494"/>
                </a:lnTo>
                <a:lnTo>
                  <a:pt x="244697" y="140494"/>
                </a:lnTo>
                <a:lnTo>
                  <a:pt x="264319" y="140494"/>
                </a:lnTo>
                <a:lnTo>
                  <a:pt x="264319" y="171260"/>
                </a:lnTo>
                <a:lnTo>
                  <a:pt x="264319" y="218980"/>
                </a:lnTo>
                <a:lnTo>
                  <a:pt x="310896" y="208407"/>
                </a:lnTo>
                <a:cubicBezTo>
                  <a:pt x="314611" y="207550"/>
                  <a:pt x="318040" y="207169"/>
                  <a:pt x="321469" y="207169"/>
                </a:cubicBezTo>
                <a:cubicBezTo>
                  <a:pt x="347758" y="207169"/>
                  <a:pt x="369094" y="228505"/>
                  <a:pt x="369094" y="254794"/>
                </a:cubicBezTo>
                <a:cubicBezTo>
                  <a:pt x="369094" y="281083"/>
                  <a:pt x="347758" y="302419"/>
                  <a:pt x="321469" y="302419"/>
                </a:cubicBezTo>
                <a:close/>
              </a:path>
            </a:pathLst>
          </a:custGeom>
          <a:solidFill>
            <a:srgbClr val="002856"/>
          </a:solidFill>
          <a:ln w="9525" cap="flat">
            <a:noFill/>
            <a:prstDash val="solid"/>
            <a:miter/>
          </a:ln>
        </p:spPr>
        <p:txBody>
          <a:bodyPr rtlCol="0" anchor="ctr"/>
          <a:lstStyle/>
          <a:p>
            <a:endParaRPr lang="en-US"/>
          </a:p>
        </p:txBody>
      </p:sp>
      <p:sp>
        <p:nvSpPr>
          <p:cNvPr id="12" name="Freeform: Shape 30">
            <a:extLst>
              <a:ext uri="{FF2B5EF4-FFF2-40B4-BE49-F238E27FC236}">
                <a16:creationId xmlns:a16="http://schemas.microsoft.com/office/drawing/2014/main" id="{9709DFB4-D6FD-3B47-9039-9F222C8E73CE}"/>
              </a:ext>
            </a:extLst>
          </p:cNvPr>
          <p:cNvSpPr/>
          <p:nvPr/>
        </p:nvSpPr>
        <p:spPr>
          <a:xfrm rot="5400000">
            <a:off x="9723982" y="1608251"/>
            <a:ext cx="671333" cy="402800"/>
          </a:xfrm>
          <a:custGeom>
            <a:avLst/>
            <a:gdLst>
              <a:gd name="connsiteX0" fmla="*/ 454285 w 523875"/>
              <a:gd name="connsiteY0" fmla="*/ 92869 h 314325"/>
              <a:gd name="connsiteX1" fmla="*/ 425710 w 523875"/>
              <a:gd name="connsiteY1" fmla="*/ 92869 h 314325"/>
              <a:gd name="connsiteX2" fmla="*/ 425710 w 523875"/>
              <a:gd name="connsiteY2" fmla="*/ 7144 h 314325"/>
              <a:gd name="connsiteX3" fmla="*/ 292360 w 523875"/>
              <a:gd name="connsiteY3" fmla="*/ 7144 h 314325"/>
              <a:gd name="connsiteX4" fmla="*/ 292360 w 523875"/>
              <a:gd name="connsiteY4" fmla="*/ 62865 h 314325"/>
              <a:gd name="connsiteX5" fmla="*/ 269119 w 523875"/>
              <a:gd name="connsiteY5" fmla="*/ 92393 h 314325"/>
              <a:gd name="connsiteX6" fmla="*/ 263785 w 523875"/>
              <a:gd name="connsiteY6" fmla="*/ 92869 h 314325"/>
              <a:gd name="connsiteX7" fmla="*/ 235210 w 523875"/>
              <a:gd name="connsiteY7" fmla="*/ 64294 h 314325"/>
              <a:gd name="connsiteX8" fmla="*/ 235210 w 523875"/>
              <a:gd name="connsiteY8" fmla="*/ 7144 h 314325"/>
              <a:gd name="connsiteX9" fmla="*/ 101860 w 523875"/>
              <a:gd name="connsiteY9" fmla="*/ 7144 h 314325"/>
              <a:gd name="connsiteX10" fmla="*/ 101860 w 523875"/>
              <a:gd name="connsiteY10" fmla="*/ 92869 h 314325"/>
              <a:gd name="connsiteX11" fmla="*/ 76333 w 523875"/>
              <a:gd name="connsiteY11" fmla="*/ 92869 h 314325"/>
              <a:gd name="connsiteX12" fmla="*/ 7657 w 523875"/>
              <a:gd name="connsiteY12" fmla="*/ 151162 h 314325"/>
              <a:gd name="connsiteX13" fmla="*/ 73856 w 523875"/>
              <a:gd name="connsiteY13" fmla="*/ 226219 h 314325"/>
              <a:gd name="connsiteX14" fmla="*/ 101955 w 523875"/>
              <a:gd name="connsiteY14" fmla="*/ 226219 h 314325"/>
              <a:gd name="connsiteX15" fmla="*/ 101955 w 523875"/>
              <a:gd name="connsiteY15" fmla="*/ 311944 h 314325"/>
              <a:gd name="connsiteX16" fmla="*/ 235305 w 523875"/>
              <a:gd name="connsiteY16" fmla="*/ 311944 h 314325"/>
              <a:gd name="connsiteX17" fmla="*/ 235305 w 523875"/>
              <a:gd name="connsiteY17" fmla="*/ 256223 h 314325"/>
              <a:gd name="connsiteX18" fmla="*/ 258546 w 523875"/>
              <a:gd name="connsiteY18" fmla="*/ 226695 h 314325"/>
              <a:gd name="connsiteX19" fmla="*/ 263880 w 523875"/>
              <a:gd name="connsiteY19" fmla="*/ 226219 h 314325"/>
              <a:gd name="connsiteX20" fmla="*/ 292455 w 523875"/>
              <a:gd name="connsiteY20" fmla="*/ 254794 h 314325"/>
              <a:gd name="connsiteX21" fmla="*/ 292455 w 523875"/>
              <a:gd name="connsiteY21" fmla="*/ 311944 h 314325"/>
              <a:gd name="connsiteX22" fmla="*/ 425805 w 523875"/>
              <a:gd name="connsiteY22" fmla="*/ 311944 h 314325"/>
              <a:gd name="connsiteX23" fmla="*/ 425805 w 523875"/>
              <a:gd name="connsiteY23" fmla="*/ 226219 h 314325"/>
              <a:gd name="connsiteX24" fmla="*/ 451808 w 523875"/>
              <a:gd name="connsiteY24" fmla="*/ 226219 h 314325"/>
              <a:gd name="connsiteX25" fmla="*/ 520484 w 523875"/>
              <a:gd name="connsiteY25" fmla="*/ 167926 h 314325"/>
              <a:gd name="connsiteX26" fmla="*/ 454285 w 523875"/>
              <a:gd name="connsiteY26" fmla="*/ 92869 h 314325"/>
              <a:gd name="connsiteX27" fmla="*/ 482669 w 523875"/>
              <a:gd name="connsiteY27" fmla="*/ 163259 h 314325"/>
              <a:gd name="connsiteX28" fmla="*/ 451808 w 523875"/>
              <a:gd name="connsiteY28" fmla="*/ 188119 h 314325"/>
              <a:gd name="connsiteX29" fmla="*/ 425805 w 523875"/>
              <a:gd name="connsiteY29" fmla="*/ 188119 h 314325"/>
              <a:gd name="connsiteX30" fmla="*/ 387705 w 523875"/>
              <a:gd name="connsiteY30" fmla="*/ 188119 h 314325"/>
              <a:gd name="connsiteX31" fmla="*/ 387705 w 523875"/>
              <a:gd name="connsiteY31" fmla="*/ 226219 h 314325"/>
              <a:gd name="connsiteX32" fmla="*/ 387705 w 523875"/>
              <a:gd name="connsiteY32" fmla="*/ 273844 h 314325"/>
              <a:gd name="connsiteX33" fmla="*/ 330555 w 523875"/>
              <a:gd name="connsiteY33" fmla="*/ 273844 h 314325"/>
              <a:gd name="connsiteX34" fmla="*/ 330555 w 523875"/>
              <a:gd name="connsiteY34" fmla="*/ 254794 h 314325"/>
              <a:gd name="connsiteX35" fmla="*/ 263880 w 523875"/>
              <a:gd name="connsiteY35" fmla="*/ 188119 h 314325"/>
              <a:gd name="connsiteX36" fmla="*/ 251783 w 523875"/>
              <a:gd name="connsiteY36" fmla="*/ 189167 h 314325"/>
              <a:gd name="connsiteX37" fmla="*/ 197205 w 523875"/>
              <a:gd name="connsiteY37" fmla="*/ 256127 h 314325"/>
              <a:gd name="connsiteX38" fmla="*/ 197205 w 523875"/>
              <a:gd name="connsiteY38" fmla="*/ 273844 h 314325"/>
              <a:gd name="connsiteX39" fmla="*/ 140055 w 523875"/>
              <a:gd name="connsiteY39" fmla="*/ 273844 h 314325"/>
              <a:gd name="connsiteX40" fmla="*/ 140055 w 523875"/>
              <a:gd name="connsiteY40" fmla="*/ 226219 h 314325"/>
              <a:gd name="connsiteX41" fmla="*/ 140055 w 523875"/>
              <a:gd name="connsiteY41" fmla="*/ 188119 h 314325"/>
              <a:gd name="connsiteX42" fmla="*/ 101955 w 523875"/>
              <a:gd name="connsiteY42" fmla="*/ 188119 h 314325"/>
              <a:gd name="connsiteX43" fmla="*/ 73856 w 523875"/>
              <a:gd name="connsiteY43" fmla="*/ 188119 h 314325"/>
              <a:gd name="connsiteX44" fmla="*/ 52425 w 523875"/>
              <a:gd name="connsiteY44" fmla="*/ 178499 h 314325"/>
              <a:gd name="connsiteX45" fmla="*/ 45472 w 523875"/>
              <a:gd name="connsiteY45" fmla="*/ 155829 h 314325"/>
              <a:gd name="connsiteX46" fmla="*/ 76333 w 523875"/>
              <a:gd name="connsiteY46" fmla="*/ 130969 h 314325"/>
              <a:gd name="connsiteX47" fmla="*/ 101860 w 523875"/>
              <a:gd name="connsiteY47" fmla="*/ 130969 h 314325"/>
              <a:gd name="connsiteX48" fmla="*/ 139960 w 523875"/>
              <a:gd name="connsiteY48" fmla="*/ 130969 h 314325"/>
              <a:gd name="connsiteX49" fmla="*/ 139960 w 523875"/>
              <a:gd name="connsiteY49" fmla="*/ 92869 h 314325"/>
              <a:gd name="connsiteX50" fmla="*/ 139960 w 523875"/>
              <a:gd name="connsiteY50" fmla="*/ 45244 h 314325"/>
              <a:gd name="connsiteX51" fmla="*/ 197110 w 523875"/>
              <a:gd name="connsiteY51" fmla="*/ 45244 h 314325"/>
              <a:gd name="connsiteX52" fmla="*/ 197110 w 523875"/>
              <a:gd name="connsiteY52" fmla="*/ 64294 h 314325"/>
              <a:gd name="connsiteX53" fmla="*/ 263785 w 523875"/>
              <a:gd name="connsiteY53" fmla="*/ 130969 h 314325"/>
              <a:gd name="connsiteX54" fmla="*/ 275881 w 523875"/>
              <a:gd name="connsiteY54" fmla="*/ 129921 h 314325"/>
              <a:gd name="connsiteX55" fmla="*/ 330460 w 523875"/>
              <a:gd name="connsiteY55" fmla="*/ 62960 h 314325"/>
              <a:gd name="connsiteX56" fmla="*/ 330460 w 523875"/>
              <a:gd name="connsiteY56" fmla="*/ 45244 h 314325"/>
              <a:gd name="connsiteX57" fmla="*/ 387610 w 523875"/>
              <a:gd name="connsiteY57" fmla="*/ 45244 h 314325"/>
              <a:gd name="connsiteX58" fmla="*/ 387610 w 523875"/>
              <a:gd name="connsiteY58" fmla="*/ 92869 h 314325"/>
              <a:gd name="connsiteX59" fmla="*/ 387610 w 523875"/>
              <a:gd name="connsiteY59" fmla="*/ 130969 h 314325"/>
              <a:gd name="connsiteX60" fmla="*/ 425710 w 523875"/>
              <a:gd name="connsiteY60" fmla="*/ 130969 h 314325"/>
              <a:gd name="connsiteX61" fmla="*/ 454285 w 523875"/>
              <a:gd name="connsiteY61" fmla="*/ 130969 h 314325"/>
              <a:gd name="connsiteX62" fmla="*/ 475716 w 523875"/>
              <a:gd name="connsiteY62" fmla="*/ 140589 h 314325"/>
              <a:gd name="connsiteX63" fmla="*/ 482669 w 523875"/>
              <a:gd name="connsiteY63" fmla="*/ 163259 h 3143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Lst>
            <a:rect l="l" t="t" r="r" b="b"/>
            <a:pathLst>
              <a:path w="523875" h="314325">
                <a:moveTo>
                  <a:pt x="454285" y="92869"/>
                </a:moveTo>
                <a:lnTo>
                  <a:pt x="425710" y="92869"/>
                </a:lnTo>
                <a:lnTo>
                  <a:pt x="425710" y="7144"/>
                </a:lnTo>
                <a:lnTo>
                  <a:pt x="292360" y="7144"/>
                </a:lnTo>
                <a:lnTo>
                  <a:pt x="292360" y="62865"/>
                </a:lnTo>
                <a:cubicBezTo>
                  <a:pt x="292360" y="76867"/>
                  <a:pt x="282930" y="89821"/>
                  <a:pt x="269119" y="92393"/>
                </a:cubicBezTo>
                <a:cubicBezTo>
                  <a:pt x="267309" y="92678"/>
                  <a:pt x="265499" y="92869"/>
                  <a:pt x="263785" y="92869"/>
                </a:cubicBezTo>
                <a:cubicBezTo>
                  <a:pt x="247973" y="92869"/>
                  <a:pt x="235210" y="80105"/>
                  <a:pt x="235210" y="64294"/>
                </a:cubicBezTo>
                <a:lnTo>
                  <a:pt x="235210" y="7144"/>
                </a:lnTo>
                <a:lnTo>
                  <a:pt x="101860" y="7144"/>
                </a:lnTo>
                <a:lnTo>
                  <a:pt x="101860" y="92869"/>
                </a:lnTo>
                <a:lnTo>
                  <a:pt x="76333" y="92869"/>
                </a:lnTo>
                <a:cubicBezTo>
                  <a:pt x="42233" y="92869"/>
                  <a:pt x="11753" y="117348"/>
                  <a:pt x="7657" y="151162"/>
                </a:cubicBezTo>
                <a:cubicBezTo>
                  <a:pt x="2704" y="191738"/>
                  <a:pt x="34232" y="226219"/>
                  <a:pt x="73856" y="226219"/>
                </a:cubicBezTo>
                <a:lnTo>
                  <a:pt x="101955" y="226219"/>
                </a:lnTo>
                <a:lnTo>
                  <a:pt x="101955" y="311944"/>
                </a:lnTo>
                <a:lnTo>
                  <a:pt x="235305" y="311944"/>
                </a:lnTo>
                <a:lnTo>
                  <a:pt x="235305" y="256223"/>
                </a:lnTo>
                <a:cubicBezTo>
                  <a:pt x="235305" y="242221"/>
                  <a:pt x="244735" y="229267"/>
                  <a:pt x="258546" y="226695"/>
                </a:cubicBezTo>
                <a:cubicBezTo>
                  <a:pt x="260356" y="226409"/>
                  <a:pt x="262165" y="226219"/>
                  <a:pt x="263880" y="226219"/>
                </a:cubicBezTo>
                <a:cubicBezTo>
                  <a:pt x="279691" y="226219"/>
                  <a:pt x="292455" y="238982"/>
                  <a:pt x="292455" y="254794"/>
                </a:cubicBezTo>
                <a:lnTo>
                  <a:pt x="292455" y="311944"/>
                </a:lnTo>
                <a:lnTo>
                  <a:pt x="425805" y="311944"/>
                </a:lnTo>
                <a:lnTo>
                  <a:pt x="425805" y="226219"/>
                </a:lnTo>
                <a:lnTo>
                  <a:pt x="451808" y="226219"/>
                </a:lnTo>
                <a:cubicBezTo>
                  <a:pt x="485908" y="226219"/>
                  <a:pt x="516387" y="201740"/>
                  <a:pt x="520484" y="167926"/>
                </a:cubicBezTo>
                <a:cubicBezTo>
                  <a:pt x="525436" y="127349"/>
                  <a:pt x="493908" y="92869"/>
                  <a:pt x="454285" y="92869"/>
                </a:cubicBezTo>
                <a:close/>
                <a:moveTo>
                  <a:pt x="482669" y="163259"/>
                </a:moveTo>
                <a:cubicBezTo>
                  <a:pt x="480955" y="177165"/>
                  <a:pt x="467429" y="188119"/>
                  <a:pt x="451808" y="188119"/>
                </a:cubicBezTo>
                <a:lnTo>
                  <a:pt x="425805" y="188119"/>
                </a:lnTo>
                <a:lnTo>
                  <a:pt x="387705" y="188119"/>
                </a:lnTo>
                <a:lnTo>
                  <a:pt x="387705" y="226219"/>
                </a:lnTo>
                <a:lnTo>
                  <a:pt x="387705" y="273844"/>
                </a:lnTo>
                <a:lnTo>
                  <a:pt x="330555" y="273844"/>
                </a:lnTo>
                <a:lnTo>
                  <a:pt x="330555" y="254794"/>
                </a:lnTo>
                <a:cubicBezTo>
                  <a:pt x="330555" y="218027"/>
                  <a:pt x="300646" y="188119"/>
                  <a:pt x="263880" y="188119"/>
                </a:cubicBezTo>
                <a:cubicBezTo>
                  <a:pt x="259879" y="188119"/>
                  <a:pt x="255783" y="188500"/>
                  <a:pt x="251783" y="189167"/>
                </a:cubicBezTo>
                <a:cubicBezTo>
                  <a:pt x="220160" y="194881"/>
                  <a:pt x="197205" y="223075"/>
                  <a:pt x="197205" y="256127"/>
                </a:cubicBezTo>
                <a:lnTo>
                  <a:pt x="197205" y="273844"/>
                </a:lnTo>
                <a:lnTo>
                  <a:pt x="140055" y="273844"/>
                </a:lnTo>
                <a:lnTo>
                  <a:pt x="140055" y="226219"/>
                </a:lnTo>
                <a:lnTo>
                  <a:pt x="140055" y="188119"/>
                </a:lnTo>
                <a:lnTo>
                  <a:pt x="101955" y="188119"/>
                </a:lnTo>
                <a:lnTo>
                  <a:pt x="73856" y="188119"/>
                </a:lnTo>
                <a:cubicBezTo>
                  <a:pt x="65569" y="188119"/>
                  <a:pt x="57949" y="184690"/>
                  <a:pt x="52425" y="178499"/>
                </a:cubicBezTo>
                <a:cubicBezTo>
                  <a:pt x="49282" y="174879"/>
                  <a:pt x="44138" y="167164"/>
                  <a:pt x="45472" y="155829"/>
                </a:cubicBezTo>
                <a:cubicBezTo>
                  <a:pt x="47186" y="141923"/>
                  <a:pt x="60712" y="130969"/>
                  <a:pt x="76333" y="130969"/>
                </a:cubicBezTo>
                <a:lnTo>
                  <a:pt x="101860" y="130969"/>
                </a:lnTo>
                <a:lnTo>
                  <a:pt x="139960" y="130969"/>
                </a:lnTo>
                <a:lnTo>
                  <a:pt x="139960" y="92869"/>
                </a:lnTo>
                <a:lnTo>
                  <a:pt x="139960" y="45244"/>
                </a:lnTo>
                <a:lnTo>
                  <a:pt x="197110" y="45244"/>
                </a:lnTo>
                <a:lnTo>
                  <a:pt x="197110" y="64294"/>
                </a:lnTo>
                <a:cubicBezTo>
                  <a:pt x="197110" y="101060"/>
                  <a:pt x="227018" y="130969"/>
                  <a:pt x="263785" y="130969"/>
                </a:cubicBezTo>
                <a:cubicBezTo>
                  <a:pt x="267785" y="130969"/>
                  <a:pt x="271881" y="130588"/>
                  <a:pt x="275881" y="129921"/>
                </a:cubicBezTo>
                <a:cubicBezTo>
                  <a:pt x="307504" y="124206"/>
                  <a:pt x="330460" y="96012"/>
                  <a:pt x="330460" y="62960"/>
                </a:cubicBezTo>
                <a:lnTo>
                  <a:pt x="330460" y="45244"/>
                </a:lnTo>
                <a:lnTo>
                  <a:pt x="387610" y="45244"/>
                </a:lnTo>
                <a:lnTo>
                  <a:pt x="387610" y="92869"/>
                </a:lnTo>
                <a:lnTo>
                  <a:pt x="387610" y="130969"/>
                </a:lnTo>
                <a:lnTo>
                  <a:pt x="425710" y="130969"/>
                </a:lnTo>
                <a:lnTo>
                  <a:pt x="454285" y="130969"/>
                </a:lnTo>
                <a:cubicBezTo>
                  <a:pt x="462571" y="130969"/>
                  <a:pt x="470191" y="134398"/>
                  <a:pt x="475716" y="140589"/>
                </a:cubicBezTo>
                <a:cubicBezTo>
                  <a:pt x="478859" y="144209"/>
                  <a:pt x="484003" y="151924"/>
                  <a:pt x="482669" y="163259"/>
                </a:cubicBezTo>
                <a:close/>
              </a:path>
            </a:pathLst>
          </a:custGeom>
          <a:solidFill>
            <a:srgbClr val="002856"/>
          </a:solidFill>
          <a:ln w="9525" cap="flat">
            <a:noFill/>
            <a:prstDash val="solid"/>
            <a:miter/>
          </a:ln>
        </p:spPr>
        <p:txBody>
          <a:bodyPr rtlCol="0" anchor="ctr"/>
          <a:lstStyle/>
          <a:p>
            <a:endParaRPr lang="en-US"/>
          </a:p>
        </p:txBody>
      </p:sp>
      <p:sp>
        <p:nvSpPr>
          <p:cNvPr id="13" name="Freeform: Shape 30">
            <a:extLst>
              <a:ext uri="{FF2B5EF4-FFF2-40B4-BE49-F238E27FC236}">
                <a16:creationId xmlns:a16="http://schemas.microsoft.com/office/drawing/2014/main" id="{D2AE7092-6598-B041-8590-9309BB60A524}"/>
              </a:ext>
            </a:extLst>
          </p:cNvPr>
          <p:cNvSpPr/>
          <p:nvPr/>
        </p:nvSpPr>
        <p:spPr>
          <a:xfrm rot="10800000">
            <a:off x="5760333" y="1608252"/>
            <a:ext cx="671333" cy="402800"/>
          </a:xfrm>
          <a:custGeom>
            <a:avLst/>
            <a:gdLst>
              <a:gd name="connsiteX0" fmla="*/ 454285 w 523875"/>
              <a:gd name="connsiteY0" fmla="*/ 92869 h 314325"/>
              <a:gd name="connsiteX1" fmla="*/ 425710 w 523875"/>
              <a:gd name="connsiteY1" fmla="*/ 92869 h 314325"/>
              <a:gd name="connsiteX2" fmla="*/ 425710 w 523875"/>
              <a:gd name="connsiteY2" fmla="*/ 7144 h 314325"/>
              <a:gd name="connsiteX3" fmla="*/ 292360 w 523875"/>
              <a:gd name="connsiteY3" fmla="*/ 7144 h 314325"/>
              <a:gd name="connsiteX4" fmla="*/ 292360 w 523875"/>
              <a:gd name="connsiteY4" fmla="*/ 62865 h 314325"/>
              <a:gd name="connsiteX5" fmla="*/ 269119 w 523875"/>
              <a:gd name="connsiteY5" fmla="*/ 92393 h 314325"/>
              <a:gd name="connsiteX6" fmla="*/ 263785 w 523875"/>
              <a:gd name="connsiteY6" fmla="*/ 92869 h 314325"/>
              <a:gd name="connsiteX7" fmla="*/ 235210 w 523875"/>
              <a:gd name="connsiteY7" fmla="*/ 64294 h 314325"/>
              <a:gd name="connsiteX8" fmla="*/ 235210 w 523875"/>
              <a:gd name="connsiteY8" fmla="*/ 7144 h 314325"/>
              <a:gd name="connsiteX9" fmla="*/ 101860 w 523875"/>
              <a:gd name="connsiteY9" fmla="*/ 7144 h 314325"/>
              <a:gd name="connsiteX10" fmla="*/ 101860 w 523875"/>
              <a:gd name="connsiteY10" fmla="*/ 92869 h 314325"/>
              <a:gd name="connsiteX11" fmla="*/ 76333 w 523875"/>
              <a:gd name="connsiteY11" fmla="*/ 92869 h 314325"/>
              <a:gd name="connsiteX12" fmla="*/ 7657 w 523875"/>
              <a:gd name="connsiteY12" fmla="*/ 151162 h 314325"/>
              <a:gd name="connsiteX13" fmla="*/ 73856 w 523875"/>
              <a:gd name="connsiteY13" fmla="*/ 226219 h 314325"/>
              <a:gd name="connsiteX14" fmla="*/ 101955 w 523875"/>
              <a:gd name="connsiteY14" fmla="*/ 226219 h 314325"/>
              <a:gd name="connsiteX15" fmla="*/ 101955 w 523875"/>
              <a:gd name="connsiteY15" fmla="*/ 311944 h 314325"/>
              <a:gd name="connsiteX16" fmla="*/ 235305 w 523875"/>
              <a:gd name="connsiteY16" fmla="*/ 311944 h 314325"/>
              <a:gd name="connsiteX17" fmla="*/ 235305 w 523875"/>
              <a:gd name="connsiteY17" fmla="*/ 256223 h 314325"/>
              <a:gd name="connsiteX18" fmla="*/ 258546 w 523875"/>
              <a:gd name="connsiteY18" fmla="*/ 226695 h 314325"/>
              <a:gd name="connsiteX19" fmla="*/ 263880 w 523875"/>
              <a:gd name="connsiteY19" fmla="*/ 226219 h 314325"/>
              <a:gd name="connsiteX20" fmla="*/ 292455 w 523875"/>
              <a:gd name="connsiteY20" fmla="*/ 254794 h 314325"/>
              <a:gd name="connsiteX21" fmla="*/ 292455 w 523875"/>
              <a:gd name="connsiteY21" fmla="*/ 311944 h 314325"/>
              <a:gd name="connsiteX22" fmla="*/ 425805 w 523875"/>
              <a:gd name="connsiteY22" fmla="*/ 311944 h 314325"/>
              <a:gd name="connsiteX23" fmla="*/ 425805 w 523875"/>
              <a:gd name="connsiteY23" fmla="*/ 226219 h 314325"/>
              <a:gd name="connsiteX24" fmla="*/ 451808 w 523875"/>
              <a:gd name="connsiteY24" fmla="*/ 226219 h 314325"/>
              <a:gd name="connsiteX25" fmla="*/ 520484 w 523875"/>
              <a:gd name="connsiteY25" fmla="*/ 167926 h 314325"/>
              <a:gd name="connsiteX26" fmla="*/ 454285 w 523875"/>
              <a:gd name="connsiteY26" fmla="*/ 92869 h 314325"/>
              <a:gd name="connsiteX27" fmla="*/ 482669 w 523875"/>
              <a:gd name="connsiteY27" fmla="*/ 163259 h 314325"/>
              <a:gd name="connsiteX28" fmla="*/ 451808 w 523875"/>
              <a:gd name="connsiteY28" fmla="*/ 188119 h 314325"/>
              <a:gd name="connsiteX29" fmla="*/ 425805 w 523875"/>
              <a:gd name="connsiteY29" fmla="*/ 188119 h 314325"/>
              <a:gd name="connsiteX30" fmla="*/ 387705 w 523875"/>
              <a:gd name="connsiteY30" fmla="*/ 188119 h 314325"/>
              <a:gd name="connsiteX31" fmla="*/ 387705 w 523875"/>
              <a:gd name="connsiteY31" fmla="*/ 226219 h 314325"/>
              <a:gd name="connsiteX32" fmla="*/ 387705 w 523875"/>
              <a:gd name="connsiteY32" fmla="*/ 273844 h 314325"/>
              <a:gd name="connsiteX33" fmla="*/ 330555 w 523875"/>
              <a:gd name="connsiteY33" fmla="*/ 273844 h 314325"/>
              <a:gd name="connsiteX34" fmla="*/ 330555 w 523875"/>
              <a:gd name="connsiteY34" fmla="*/ 254794 h 314325"/>
              <a:gd name="connsiteX35" fmla="*/ 263880 w 523875"/>
              <a:gd name="connsiteY35" fmla="*/ 188119 h 314325"/>
              <a:gd name="connsiteX36" fmla="*/ 251783 w 523875"/>
              <a:gd name="connsiteY36" fmla="*/ 189167 h 314325"/>
              <a:gd name="connsiteX37" fmla="*/ 197205 w 523875"/>
              <a:gd name="connsiteY37" fmla="*/ 256127 h 314325"/>
              <a:gd name="connsiteX38" fmla="*/ 197205 w 523875"/>
              <a:gd name="connsiteY38" fmla="*/ 273844 h 314325"/>
              <a:gd name="connsiteX39" fmla="*/ 140055 w 523875"/>
              <a:gd name="connsiteY39" fmla="*/ 273844 h 314325"/>
              <a:gd name="connsiteX40" fmla="*/ 140055 w 523875"/>
              <a:gd name="connsiteY40" fmla="*/ 226219 h 314325"/>
              <a:gd name="connsiteX41" fmla="*/ 140055 w 523875"/>
              <a:gd name="connsiteY41" fmla="*/ 188119 h 314325"/>
              <a:gd name="connsiteX42" fmla="*/ 101955 w 523875"/>
              <a:gd name="connsiteY42" fmla="*/ 188119 h 314325"/>
              <a:gd name="connsiteX43" fmla="*/ 73856 w 523875"/>
              <a:gd name="connsiteY43" fmla="*/ 188119 h 314325"/>
              <a:gd name="connsiteX44" fmla="*/ 52425 w 523875"/>
              <a:gd name="connsiteY44" fmla="*/ 178499 h 314325"/>
              <a:gd name="connsiteX45" fmla="*/ 45472 w 523875"/>
              <a:gd name="connsiteY45" fmla="*/ 155829 h 314325"/>
              <a:gd name="connsiteX46" fmla="*/ 76333 w 523875"/>
              <a:gd name="connsiteY46" fmla="*/ 130969 h 314325"/>
              <a:gd name="connsiteX47" fmla="*/ 101860 w 523875"/>
              <a:gd name="connsiteY47" fmla="*/ 130969 h 314325"/>
              <a:gd name="connsiteX48" fmla="*/ 139960 w 523875"/>
              <a:gd name="connsiteY48" fmla="*/ 130969 h 314325"/>
              <a:gd name="connsiteX49" fmla="*/ 139960 w 523875"/>
              <a:gd name="connsiteY49" fmla="*/ 92869 h 314325"/>
              <a:gd name="connsiteX50" fmla="*/ 139960 w 523875"/>
              <a:gd name="connsiteY50" fmla="*/ 45244 h 314325"/>
              <a:gd name="connsiteX51" fmla="*/ 197110 w 523875"/>
              <a:gd name="connsiteY51" fmla="*/ 45244 h 314325"/>
              <a:gd name="connsiteX52" fmla="*/ 197110 w 523875"/>
              <a:gd name="connsiteY52" fmla="*/ 64294 h 314325"/>
              <a:gd name="connsiteX53" fmla="*/ 263785 w 523875"/>
              <a:gd name="connsiteY53" fmla="*/ 130969 h 314325"/>
              <a:gd name="connsiteX54" fmla="*/ 275881 w 523875"/>
              <a:gd name="connsiteY54" fmla="*/ 129921 h 314325"/>
              <a:gd name="connsiteX55" fmla="*/ 330460 w 523875"/>
              <a:gd name="connsiteY55" fmla="*/ 62960 h 314325"/>
              <a:gd name="connsiteX56" fmla="*/ 330460 w 523875"/>
              <a:gd name="connsiteY56" fmla="*/ 45244 h 314325"/>
              <a:gd name="connsiteX57" fmla="*/ 387610 w 523875"/>
              <a:gd name="connsiteY57" fmla="*/ 45244 h 314325"/>
              <a:gd name="connsiteX58" fmla="*/ 387610 w 523875"/>
              <a:gd name="connsiteY58" fmla="*/ 92869 h 314325"/>
              <a:gd name="connsiteX59" fmla="*/ 387610 w 523875"/>
              <a:gd name="connsiteY59" fmla="*/ 130969 h 314325"/>
              <a:gd name="connsiteX60" fmla="*/ 425710 w 523875"/>
              <a:gd name="connsiteY60" fmla="*/ 130969 h 314325"/>
              <a:gd name="connsiteX61" fmla="*/ 454285 w 523875"/>
              <a:gd name="connsiteY61" fmla="*/ 130969 h 314325"/>
              <a:gd name="connsiteX62" fmla="*/ 475716 w 523875"/>
              <a:gd name="connsiteY62" fmla="*/ 140589 h 314325"/>
              <a:gd name="connsiteX63" fmla="*/ 482669 w 523875"/>
              <a:gd name="connsiteY63" fmla="*/ 163259 h 3143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Lst>
            <a:rect l="l" t="t" r="r" b="b"/>
            <a:pathLst>
              <a:path w="523875" h="314325">
                <a:moveTo>
                  <a:pt x="454285" y="92869"/>
                </a:moveTo>
                <a:lnTo>
                  <a:pt x="425710" y="92869"/>
                </a:lnTo>
                <a:lnTo>
                  <a:pt x="425710" y="7144"/>
                </a:lnTo>
                <a:lnTo>
                  <a:pt x="292360" y="7144"/>
                </a:lnTo>
                <a:lnTo>
                  <a:pt x="292360" y="62865"/>
                </a:lnTo>
                <a:cubicBezTo>
                  <a:pt x="292360" y="76867"/>
                  <a:pt x="282930" y="89821"/>
                  <a:pt x="269119" y="92393"/>
                </a:cubicBezTo>
                <a:cubicBezTo>
                  <a:pt x="267309" y="92678"/>
                  <a:pt x="265499" y="92869"/>
                  <a:pt x="263785" y="92869"/>
                </a:cubicBezTo>
                <a:cubicBezTo>
                  <a:pt x="247973" y="92869"/>
                  <a:pt x="235210" y="80105"/>
                  <a:pt x="235210" y="64294"/>
                </a:cubicBezTo>
                <a:lnTo>
                  <a:pt x="235210" y="7144"/>
                </a:lnTo>
                <a:lnTo>
                  <a:pt x="101860" y="7144"/>
                </a:lnTo>
                <a:lnTo>
                  <a:pt x="101860" y="92869"/>
                </a:lnTo>
                <a:lnTo>
                  <a:pt x="76333" y="92869"/>
                </a:lnTo>
                <a:cubicBezTo>
                  <a:pt x="42233" y="92869"/>
                  <a:pt x="11753" y="117348"/>
                  <a:pt x="7657" y="151162"/>
                </a:cubicBezTo>
                <a:cubicBezTo>
                  <a:pt x="2704" y="191738"/>
                  <a:pt x="34232" y="226219"/>
                  <a:pt x="73856" y="226219"/>
                </a:cubicBezTo>
                <a:lnTo>
                  <a:pt x="101955" y="226219"/>
                </a:lnTo>
                <a:lnTo>
                  <a:pt x="101955" y="311944"/>
                </a:lnTo>
                <a:lnTo>
                  <a:pt x="235305" y="311944"/>
                </a:lnTo>
                <a:lnTo>
                  <a:pt x="235305" y="256223"/>
                </a:lnTo>
                <a:cubicBezTo>
                  <a:pt x="235305" y="242221"/>
                  <a:pt x="244735" y="229267"/>
                  <a:pt x="258546" y="226695"/>
                </a:cubicBezTo>
                <a:cubicBezTo>
                  <a:pt x="260356" y="226409"/>
                  <a:pt x="262165" y="226219"/>
                  <a:pt x="263880" y="226219"/>
                </a:cubicBezTo>
                <a:cubicBezTo>
                  <a:pt x="279691" y="226219"/>
                  <a:pt x="292455" y="238982"/>
                  <a:pt x="292455" y="254794"/>
                </a:cubicBezTo>
                <a:lnTo>
                  <a:pt x="292455" y="311944"/>
                </a:lnTo>
                <a:lnTo>
                  <a:pt x="425805" y="311944"/>
                </a:lnTo>
                <a:lnTo>
                  <a:pt x="425805" y="226219"/>
                </a:lnTo>
                <a:lnTo>
                  <a:pt x="451808" y="226219"/>
                </a:lnTo>
                <a:cubicBezTo>
                  <a:pt x="485908" y="226219"/>
                  <a:pt x="516387" y="201740"/>
                  <a:pt x="520484" y="167926"/>
                </a:cubicBezTo>
                <a:cubicBezTo>
                  <a:pt x="525436" y="127349"/>
                  <a:pt x="493908" y="92869"/>
                  <a:pt x="454285" y="92869"/>
                </a:cubicBezTo>
                <a:close/>
                <a:moveTo>
                  <a:pt x="482669" y="163259"/>
                </a:moveTo>
                <a:cubicBezTo>
                  <a:pt x="480955" y="177165"/>
                  <a:pt x="467429" y="188119"/>
                  <a:pt x="451808" y="188119"/>
                </a:cubicBezTo>
                <a:lnTo>
                  <a:pt x="425805" y="188119"/>
                </a:lnTo>
                <a:lnTo>
                  <a:pt x="387705" y="188119"/>
                </a:lnTo>
                <a:lnTo>
                  <a:pt x="387705" y="226219"/>
                </a:lnTo>
                <a:lnTo>
                  <a:pt x="387705" y="273844"/>
                </a:lnTo>
                <a:lnTo>
                  <a:pt x="330555" y="273844"/>
                </a:lnTo>
                <a:lnTo>
                  <a:pt x="330555" y="254794"/>
                </a:lnTo>
                <a:cubicBezTo>
                  <a:pt x="330555" y="218027"/>
                  <a:pt x="300646" y="188119"/>
                  <a:pt x="263880" y="188119"/>
                </a:cubicBezTo>
                <a:cubicBezTo>
                  <a:pt x="259879" y="188119"/>
                  <a:pt x="255783" y="188500"/>
                  <a:pt x="251783" y="189167"/>
                </a:cubicBezTo>
                <a:cubicBezTo>
                  <a:pt x="220160" y="194881"/>
                  <a:pt x="197205" y="223075"/>
                  <a:pt x="197205" y="256127"/>
                </a:cubicBezTo>
                <a:lnTo>
                  <a:pt x="197205" y="273844"/>
                </a:lnTo>
                <a:lnTo>
                  <a:pt x="140055" y="273844"/>
                </a:lnTo>
                <a:lnTo>
                  <a:pt x="140055" y="226219"/>
                </a:lnTo>
                <a:lnTo>
                  <a:pt x="140055" y="188119"/>
                </a:lnTo>
                <a:lnTo>
                  <a:pt x="101955" y="188119"/>
                </a:lnTo>
                <a:lnTo>
                  <a:pt x="73856" y="188119"/>
                </a:lnTo>
                <a:cubicBezTo>
                  <a:pt x="65569" y="188119"/>
                  <a:pt x="57949" y="184690"/>
                  <a:pt x="52425" y="178499"/>
                </a:cubicBezTo>
                <a:cubicBezTo>
                  <a:pt x="49282" y="174879"/>
                  <a:pt x="44138" y="167164"/>
                  <a:pt x="45472" y="155829"/>
                </a:cubicBezTo>
                <a:cubicBezTo>
                  <a:pt x="47186" y="141923"/>
                  <a:pt x="60712" y="130969"/>
                  <a:pt x="76333" y="130969"/>
                </a:cubicBezTo>
                <a:lnTo>
                  <a:pt x="101860" y="130969"/>
                </a:lnTo>
                <a:lnTo>
                  <a:pt x="139960" y="130969"/>
                </a:lnTo>
                <a:lnTo>
                  <a:pt x="139960" y="92869"/>
                </a:lnTo>
                <a:lnTo>
                  <a:pt x="139960" y="45244"/>
                </a:lnTo>
                <a:lnTo>
                  <a:pt x="197110" y="45244"/>
                </a:lnTo>
                <a:lnTo>
                  <a:pt x="197110" y="64294"/>
                </a:lnTo>
                <a:cubicBezTo>
                  <a:pt x="197110" y="101060"/>
                  <a:pt x="227018" y="130969"/>
                  <a:pt x="263785" y="130969"/>
                </a:cubicBezTo>
                <a:cubicBezTo>
                  <a:pt x="267785" y="130969"/>
                  <a:pt x="271881" y="130588"/>
                  <a:pt x="275881" y="129921"/>
                </a:cubicBezTo>
                <a:cubicBezTo>
                  <a:pt x="307504" y="124206"/>
                  <a:pt x="330460" y="96012"/>
                  <a:pt x="330460" y="62960"/>
                </a:cubicBezTo>
                <a:lnTo>
                  <a:pt x="330460" y="45244"/>
                </a:lnTo>
                <a:lnTo>
                  <a:pt x="387610" y="45244"/>
                </a:lnTo>
                <a:lnTo>
                  <a:pt x="387610" y="92869"/>
                </a:lnTo>
                <a:lnTo>
                  <a:pt x="387610" y="130969"/>
                </a:lnTo>
                <a:lnTo>
                  <a:pt x="425710" y="130969"/>
                </a:lnTo>
                <a:lnTo>
                  <a:pt x="454285" y="130969"/>
                </a:lnTo>
                <a:cubicBezTo>
                  <a:pt x="462571" y="130969"/>
                  <a:pt x="470191" y="134398"/>
                  <a:pt x="475716" y="140589"/>
                </a:cubicBezTo>
                <a:cubicBezTo>
                  <a:pt x="478859" y="144209"/>
                  <a:pt x="484003" y="151924"/>
                  <a:pt x="482669" y="163259"/>
                </a:cubicBezTo>
                <a:close/>
              </a:path>
            </a:pathLst>
          </a:custGeom>
          <a:solidFill>
            <a:srgbClr val="002856"/>
          </a:solidFill>
          <a:ln w="9525" cap="flat">
            <a:noFill/>
            <a:prstDash val="solid"/>
            <a:miter/>
          </a:ln>
        </p:spPr>
        <p:txBody>
          <a:bodyPr rtlCol="0" anchor="ctr"/>
          <a:lstStyle/>
          <a:p>
            <a:endParaRPr lang="en-US"/>
          </a:p>
        </p:txBody>
      </p:sp>
    </p:spTree>
    <p:extLst>
      <p:ext uri="{BB962C8B-B14F-4D97-AF65-F5344CB8AC3E}">
        <p14:creationId xmlns:p14="http://schemas.microsoft.com/office/powerpoint/2010/main" val="10318356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6D48F363-5F7B-2748-BA52-E23644C4A25B}"/>
              </a:ext>
            </a:extLst>
          </p:cNvPr>
          <p:cNvSpPr/>
          <p:nvPr/>
        </p:nvSpPr>
        <p:spPr>
          <a:xfrm>
            <a:off x="1267010" y="1527174"/>
            <a:ext cx="8676000" cy="723275"/>
          </a:xfrm>
          <a:prstGeom prst="rect">
            <a:avLst/>
          </a:prstGeom>
          <a:noFill/>
          <a:ln w="12700">
            <a:noFill/>
          </a:ln>
        </p:spPr>
        <p:txBody>
          <a:bodyPr wrap="square">
            <a:spAutoFit/>
          </a:bodyPr>
          <a:lstStyle/>
          <a:p>
            <a:pPr>
              <a:spcAft>
                <a:spcPts val="600"/>
              </a:spcAft>
            </a:pPr>
            <a:r>
              <a:rPr lang="en-IN" b="1" dirty="0"/>
              <a:t>Audience for this Exercise</a:t>
            </a:r>
          </a:p>
          <a:p>
            <a:r>
              <a:rPr lang="en-IN" dirty="0"/>
              <a:t>Individual exercise</a:t>
            </a:r>
          </a:p>
        </p:txBody>
      </p:sp>
      <p:sp>
        <p:nvSpPr>
          <p:cNvPr id="3" name="Rectangle 2">
            <a:extLst>
              <a:ext uri="{FF2B5EF4-FFF2-40B4-BE49-F238E27FC236}">
                <a16:creationId xmlns:a16="http://schemas.microsoft.com/office/drawing/2014/main" id="{27F47B89-A68F-5D4B-92E0-3FCB0DDA03F0}"/>
              </a:ext>
            </a:extLst>
          </p:cNvPr>
          <p:cNvSpPr/>
          <p:nvPr/>
        </p:nvSpPr>
        <p:spPr>
          <a:xfrm>
            <a:off x="1267010" y="2492338"/>
            <a:ext cx="8676000" cy="1000274"/>
          </a:xfrm>
          <a:prstGeom prst="rect">
            <a:avLst/>
          </a:prstGeom>
          <a:noFill/>
          <a:ln w="12700">
            <a:noFill/>
          </a:ln>
        </p:spPr>
        <p:txBody>
          <a:bodyPr wrap="square">
            <a:spAutoFit/>
          </a:bodyPr>
          <a:lstStyle/>
          <a:p>
            <a:pPr>
              <a:spcAft>
                <a:spcPts val="600"/>
              </a:spcAft>
            </a:pPr>
            <a:r>
              <a:rPr lang="en-IN" b="1" dirty="0"/>
              <a:t>When to Use</a:t>
            </a:r>
          </a:p>
          <a:p>
            <a:r>
              <a:rPr lang="en-IN" dirty="0"/>
              <a:t>In difficult situations such as conflict resolution. Can also be used in daily interactions, particularly during performance reviews</a:t>
            </a:r>
          </a:p>
        </p:txBody>
      </p:sp>
      <p:sp>
        <p:nvSpPr>
          <p:cNvPr id="4" name="Rectangle 3">
            <a:extLst>
              <a:ext uri="{FF2B5EF4-FFF2-40B4-BE49-F238E27FC236}">
                <a16:creationId xmlns:a16="http://schemas.microsoft.com/office/drawing/2014/main" id="{59668CE5-BA85-4649-A2E4-9FDA68648265}"/>
              </a:ext>
            </a:extLst>
          </p:cNvPr>
          <p:cNvSpPr/>
          <p:nvPr/>
        </p:nvSpPr>
        <p:spPr>
          <a:xfrm>
            <a:off x="1267010" y="3710302"/>
            <a:ext cx="8676000" cy="1000274"/>
          </a:xfrm>
          <a:prstGeom prst="rect">
            <a:avLst/>
          </a:prstGeom>
          <a:noFill/>
          <a:ln w="12700">
            <a:noFill/>
          </a:ln>
        </p:spPr>
        <p:txBody>
          <a:bodyPr wrap="square">
            <a:spAutoFit/>
          </a:bodyPr>
          <a:lstStyle/>
          <a:p>
            <a:pPr>
              <a:spcAft>
                <a:spcPts val="600"/>
              </a:spcAft>
            </a:pPr>
            <a:r>
              <a:rPr lang="en-IN" b="1" dirty="0"/>
              <a:t>What this Exercise Teaches </a:t>
            </a:r>
          </a:p>
          <a:p>
            <a:pPr marL="179388" indent="-179388">
              <a:buFont typeface="Arial" panose="020B0604020202020204" pitchFamily="34" charset="0"/>
              <a:buChar char="•"/>
            </a:pPr>
            <a:r>
              <a:rPr lang="en-IN" dirty="0"/>
              <a:t>Modify your communication style to influence listener</a:t>
            </a:r>
          </a:p>
          <a:p>
            <a:pPr marL="179388" indent="-179388">
              <a:buFont typeface="Arial" panose="020B0604020202020204" pitchFamily="34" charset="0"/>
              <a:buChar char="•"/>
            </a:pPr>
            <a:r>
              <a:rPr lang="en-IN" dirty="0"/>
              <a:t>Control flow and nature of conversations</a:t>
            </a:r>
          </a:p>
        </p:txBody>
      </p:sp>
      <p:sp>
        <p:nvSpPr>
          <p:cNvPr id="5" name="Rectangle 4">
            <a:extLst>
              <a:ext uri="{FF2B5EF4-FFF2-40B4-BE49-F238E27FC236}">
                <a16:creationId xmlns:a16="http://schemas.microsoft.com/office/drawing/2014/main" id="{BDA1C74A-FFBC-9D43-8907-1C0A33D4F90C}"/>
              </a:ext>
            </a:extLst>
          </p:cNvPr>
          <p:cNvSpPr/>
          <p:nvPr/>
        </p:nvSpPr>
        <p:spPr>
          <a:xfrm>
            <a:off x="1267010" y="4928266"/>
            <a:ext cx="8676000" cy="723275"/>
          </a:xfrm>
          <a:prstGeom prst="rect">
            <a:avLst/>
          </a:prstGeom>
          <a:noFill/>
          <a:ln w="12700">
            <a:noFill/>
          </a:ln>
        </p:spPr>
        <p:txBody>
          <a:bodyPr wrap="square">
            <a:spAutoFit/>
          </a:bodyPr>
          <a:lstStyle/>
          <a:p>
            <a:pPr>
              <a:spcAft>
                <a:spcPts val="600"/>
              </a:spcAft>
            </a:pPr>
            <a:r>
              <a:rPr lang="en-IN" b="1" dirty="0"/>
              <a:t>Pre-work or Planning Required</a:t>
            </a:r>
          </a:p>
          <a:p>
            <a:r>
              <a:rPr lang="en-IN" dirty="0"/>
              <a:t>Does not require pre-work or planning</a:t>
            </a:r>
          </a:p>
        </p:txBody>
      </p:sp>
      <p:sp>
        <p:nvSpPr>
          <p:cNvPr id="6" name="Rectangle 5">
            <a:extLst>
              <a:ext uri="{FF2B5EF4-FFF2-40B4-BE49-F238E27FC236}">
                <a16:creationId xmlns:a16="http://schemas.microsoft.com/office/drawing/2014/main" id="{1A597A94-EC77-1F48-BA31-F4A89C89C11A}"/>
              </a:ext>
            </a:extLst>
          </p:cNvPr>
          <p:cNvSpPr/>
          <p:nvPr/>
        </p:nvSpPr>
        <p:spPr>
          <a:xfrm>
            <a:off x="374073" y="5930662"/>
            <a:ext cx="9281204" cy="230832"/>
          </a:xfrm>
          <a:prstGeom prst="rect">
            <a:avLst/>
          </a:prstGeom>
        </p:spPr>
        <p:txBody>
          <a:bodyPr wrap="square">
            <a:spAutoFit/>
          </a:bodyPr>
          <a:lstStyle/>
          <a:p>
            <a:r>
              <a:rPr lang="en-US" sz="900" dirty="0">
                <a:solidFill>
                  <a:srgbClr val="6F7878"/>
                </a:solidFill>
              </a:rPr>
              <a:t>Source: Gartner (April 2019)</a:t>
            </a:r>
          </a:p>
        </p:txBody>
      </p:sp>
      <p:sp>
        <p:nvSpPr>
          <p:cNvPr id="7" name="Title 5">
            <a:extLst>
              <a:ext uri="{FF2B5EF4-FFF2-40B4-BE49-F238E27FC236}">
                <a16:creationId xmlns:a16="http://schemas.microsoft.com/office/drawing/2014/main" id="{8B54CBFF-7DFE-CC40-8D85-E3086BC58A5E}"/>
              </a:ext>
            </a:extLst>
          </p:cNvPr>
          <p:cNvSpPr txBox="1">
            <a:spLocks/>
          </p:cNvSpPr>
          <p:nvPr/>
        </p:nvSpPr>
        <p:spPr>
          <a:xfrm>
            <a:off x="457200" y="366713"/>
            <a:ext cx="11276013" cy="443198"/>
          </a:xfrm>
          <a:prstGeom prst="rect">
            <a:avLst/>
          </a:prstGeom>
        </p:spPr>
        <p:txBody>
          <a:bodyPr/>
          <a:lstStyle>
            <a:lvl1pPr algn="l" defTabSz="914400" rtl="0" eaLnBrk="1" latinLnBrk="0" hangingPunct="1">
              <a:lnSpc>
                <a:spcPct val="90000"/>
              </a:lnSpc>
              <a:spcBef>
                <a:spcPct val="0"/>
              </a:spcBef>
              <a:spcAft>
                <a:spcPts val="1200"/>
              </a:spcAft>
              <a:buNone/>
              <a:defRPr sz="3200" kern="1200">
                <a:solidFill>
                  <a:schemeClr val="tx2"/>
                </a:solidFill>
                <a:latin typeface="+mj-lt"/>
                <a:ea typeface="+mj-ea"/>
                <a:cs typeface="+mj-cs"/>
              </a:defRPr>
            </a:lvl1pPr>
          </a:lstStyle>
          <a:p>
            <a:r>
              <a:rPr lang="en-IN" dirty="0"/>
              <a:t>Exercise 2: Are You a Chiller or a Warmer?</a:t>
            </a:r>
            <a:endParaRPr lang="en-US" dirty="0"/>
          </a:p>
        </p:txBody>
      </p:sp>
      <p:sp>
        <p:nvSpPr>
          <p:cNvPr id="9" name="Freeform: Shape 9">
            <a:extLst>
              <a:ext uri="{FF2B5EF4-FFF2-40B4-BE49-F238E27FC236}">
                <a16:creationId xmlns:a16="http://schemas.microsoft.com/office/drawing/2014/main" id="{C5F5C4ED-6845-BE40-8CA5-0DEEBB133C62}"/>
              </a:ext>
            </a:extLst>
          </p:cNvPr>
          <p:cNvSpPr/>
          <p:nvPr/>
        </p:nvSpPr>
        <p:spPr>
          <a:xfrm>
            <a:off x="457200" y="1613718"/>
            <a:ext cx="685800" cy="428625"/>
          </a:xfrm>
          <a:custGeom>
            <a:avLst/>
            <a:gdLst>
              <a:gd name="connsiteX0" fmla="*/ 624173 w 685800"/>
              <a:gd name="connsiteY0" fmla="*/ 169069 h 428625"/>
              <a:gd name="connsiteX1" fmla="*/ 664369 w 685800"/>
              <a:gd name="connsiteY1" fmla="*/ 95250 h 428625"/>
              <a:gd name="connsiteX2" fmla="*/ 576263 w 685800"/>
              <a:gd name="connsiteY2" fmla="*/ 7144 h 428625"/>
              <a:gd name="connsiteX3" fmla="*/ 488156 w 685800"/>
              <a:gd name="connsiteY3" fmla="*/ 95250 h 428625"/>
              <a:gd name="connsiteX4" fmla="*/ 528352 w 685800"/>
              <a:gd name="connsiteY4" fmla="*/ 169069 h 428625"/>
              <a:gd name="connsiteX5" fmla="*/ 488632 w 685800"/>
              <a:gd name="connsiteY5" fmla="*/ 169069 h 428625"/>
              <a:gd name="connsiteX6" fmla="*/ 423863 w 685800"/>
              <a:gd name="connsiteY6" fmla="*/ 140494 h 428625"/>
              <a:gd name="connsiteX7" fmla="*/ 359092 w 685800"/>
              <a:gd name="connsiteY7" fmla="*/ 169069 h 428625"/>
              <a:gd name="connsiteX8" fmla="*/ 319373 w 685800"/>
              <a:gd name="connsiteY8" fmla="*/ 169069 h 428625"/>
              <a:gd name="connsiteX9" fmla="*/ 359569 w 685800"/>
              <a:gd name="connsiteY9" fmla="*/ 95250 h 428625"/>
              <a:gd name="connsiteX10" fmla="*/ 271463 w 685800"/>
              <a:gd name="connsiteY10" fmla="*/ 7144 h 428625"/>
              <a:gd name="connsiteX11" fmla="*/ 183356 w 685800"/>
              <a:gd name="connsiteY11" fmla="*/ 95250 h 428625"/>
              <a:gd name="connsiteX12" fmla="*/ 223552 w 685800"/>
              <a:gd name="connsiteY12" fmla="*/ 169069 h 428625"/>
              <a:gd name="connsiteX13" fmla="*/ 183832 w 685800"/>
              <a:gd name="connsiteY13" fmla="*/ 169069 h 428625"/>
              <a:gd name="connsiteX14" fmla="*/ 119063 w 685800"/>
              <a:gd name="connsiteY14" fmla="*/ 140494 h 428625"/>
              <a:gd name="connsiteX15" fmla="*/ 30956 w 685800"/>
              <a:gd name="connsiteY15" fmla="*/ 228600 h 428625"/>
              <a:gd name="connsiteX16" fmla="*/ 71152 w 685800"/>
              <a:gd name="connsiteY16" fmla="*/ 302419 h 428625"/>
              <a:gd name="connsiteX17" fmla="*/ 7144 w 685800"/>
              <a:gd name="connsiteY17" fmla="*/ 302419 h 428625"/>
              <a:gd name="connsiteX18" fmla="*/ 7144 w 685800"/>
              <a:gd name="connsiteY18" fmla="*/ 423863 h 428625"/>
              <a:gd name="connsiteX19" fmla="*/ 40481 w 685800"/>
              <a:gd name="connsiteY19" fmla="*/ 423863 h 428625"/>
              <a:gd name="connsiteX20" fmla="*/ 40481 w 685800"/>
              <a:gd name="connsiteY20" fmla="*/ 335756 h 428625"/>
              <a:gd name="connsiteX21" fmla="*/ 197644 w 685800"/>
              <a:gd name="connsiteY21" fmla="*/ 335756 h 428625"/>
              <a:gd name="connsiteX22" fmla="*/ 197644 w 685800"/>
              <a:gd name="connsiteY22" fmla="*/ 423863 h 428625"/>
              <a:gd name="connsiteX23" fmla="*/ 230981 w 685800"/>
              <a:gd name="connsiteY23" fmla="*/ 423863 h 428625"/>
              <a:gd name="connsiteX24" fmla="*/ 230981 w 685800"/>
              <a:gd name="connsiteY24" fmla="*/ 302419 h 428625"/>
              <a:gd name="connsiteX25" fmla="*/ 166973 w 685800"/>
              <a:gd name="connsiteY25" fmla="*/ 302419 h 428625"/>
              <a:gd name="connsiteX26" fmla="*/ 207169 w 685800"/>
              <a:gd name="connsiteY26" fmla="*/ 228600 h 428625"/>
              <a:gd name="connsiteX27" fmla="*/ 203168 w 685800"/>
              <a:gd name="connsiteY27" fmla="*/ 202406 h 428625"/>
              <a:gd name="connsiteX28" fmla="*/ 339661 w 685800"/>
              <a:gd name="connsiteY28" fmla="*/ 202406 h 428625"/>
              <a:gd name="connsiteX29" fmla="*/ 335661 w 685800"/>
              <a:gd name="connsiteY29" fmla="*/ 228600 h 428625"/>
              <a:gd name="connsiteX30" fmla="*/ 375856 w 685800"/>
              <a:gd name="connsiteY30" fmla="*/ 302419 h 428625"/>
              <a:gd name="connsiteX31" fmla="*/ 311848 w 685800"/>
              <a:gd name="connsiteY31" fmla="*/ 302419 h 428625"/>
              <a:gd name="connsiteX32" fmla="*/ 311848 w 685800"/>
              <a:gd name="connsiteY32" fmla="*/ 423863 h 428625"/>
              <a:gd name="connsiteX33" fmla="*/ 345186 w 685800"/>
              <a:gd name="connsiteY33" fmla="*/ 423863 h 428625"/>
              <a:gd name="connsiteX34" fmla="*/ 345186 w 685800"/>
              <a:gd name="connsiteY34" fmla="*/ 335756 h 428625"/>
              <a:gd name="connsiteX35" fmla="*/ 502348 w 685800"/>
              <a:gd name="connsiteY35" fmla="*/ 335756 h 428625"/>
              <a:gd name="connsiteX36" fmla="*/ 502348 w 685800"/>
              <a:gd name="connsiteY36" fmla="*/ 423863 h 428625"/>
              <a:gd name="connsiteX37" fmla="*/ 535686 w 685800"/>
              <a:gd name="connsiteY37" fmla="*/ 423863 h 428625"/>
              <a:gd name="connsiteX38" fmla="*/ 535686 w 685800"/>
              <a:gd name="connsiteY38" fmla="*/ 302419 h 428625"/>
              <a:gd name="connsiteX39" fmla="*/ 471678 w 685800"/>
              <a:gd name="connsiteY39" fmla="*/ 302419 h 428625"/>
              <a:gd name="connsiteX40" fmla="*/ 511873 w 685800"/>
              <a:gd name="connsiteY40" fmla="*/ 228600 h 428625"/>
              <a:gd name="connsiteX41" fmla="*/ 507873 w 685800"/>
              <a:gd name="connsiteY41" fmla="*/ 202406 h 428625"/>
              <a:gd name="connsiteX42" fmla="*/ 654748 w 685800"/>
              <a:gd name="connsiteY42" fmla="*/ 202406 h 428625"/>
              <a:gd name="connsiteX43" fmla="*/ 654748 w 685800"/>
              <a:gd name="connsiteY43" fmla="*/ 366713 h 428625"/>
              <a:gd name="connsiteX44" fmla="*/ 688086 w 685800"/>
              <a:gd name="connsiteY44" fmla="*/ 366713 h 428625"/>
              <a:gd name="connsiteX45" fmla="*/ 688086 w 685800"/>
              <a:gd name="connsiteY45" fmla="*/ 169069 h 428625"/>
              <a:gd name="connsiteX46" fmla="*/ 624173 w 685800"/>
              <a:gd name="connsiteY46" fmla="*/ 169069 h 428625"/>
              <a:gd name="connsiteX47" fmla="*/ 576263 w 685800"/>
              <a:gd name="connsiteY47" fmla="*/ 40481 h 428625"/>
              <a:gd name="connsiteX48" fmla="*/ 631031 w 685800"/>
              <a:gd name="connsiteY48" fmla="*/ 95250 h 428625"/>
              <a:gd name="connsiteX49" fmla="*/ 576263 w 685800"/>
              <a:gd name="connsiteY49" fmla="*/ 150019 h 428625"/>
              <a:gd name="connsiteX50" fmla="*/ 521494 w 685800"/>
              <a:gd name="connsiteY50" fmla="*/ 95250 h 428625"/>
              <a:gd name="connsiteX51" fmla="*/ 576263 w 685800"/>
              <a:gd name="connsiteY51" fmla="*/ 40481 h 428625"/>
              <a:gd name="connsiteX52" fmla="*/ 271463 w 685800"/>
              <a:gd name="connsiteY52" fmla="*/ 40481 h 428625"/>
              <a:gd name="connsiteX53" fmla="*/ 326231 w 685800"/>
              <a:gd name="connsiteY53" fmla="*/ 95250 h 428625"/>
              <a:gd name="connsiteX54" fmla="*/ 271463 w 685800"/>
              <a:gd name="connsiteY54" fmla="*/ 150019 h 428625"/>
              <a:gd name="connsiteX55" fmla="*/ 216694 w 685800"/>
              <a:gd name="connsiteY55" fmla="*/ 95250 h 428625"/>
              <a:gd name="connsiteX56" fmla="*/ 271463 w 685800"/>
              <a:gd name="connsiteY56" fmla="*/ 40481 h 428625"/>
              <a:gd name="connsiteX57" fmla="*/ 119063 w 685800"/>
              <a:gd name="connsiteY57" fmla="*/ 283369 h 428625"/>
              <a:gd name="connsiteX58" fmla="*/ 64294 w 685800"/>
              <a:gd name="connsiteY58" fmla="*/ 228600 h 428625"/>
              <a:gd name="connsiteX59" fmla="*/ 119063 w 685800"/>
              <a:gd name="connsiteY59" fmla="*/ 173831 h 428625"/>
              <a:gd name="connsiteX60" fmla="*/ 173831 w 685800"/>
              <a:gd name="connsiteY60" fmla="*/ 228600 h 428625"/>
              <a:gd name="connsiteX61" fmla="*/ 119063 w 685800"/>
              <a:gd name="connsiteY61" fmla="*/ 283369 h 428625"/>
              <a:gd name="connsiteX62" fmla="*/ 423863 w 685800"/>
              <a:gd name="connsiteY62" fmla="*/ 283369 h 428625"/>
              <a:gd name="connsiteX63" fmla="*/ 369094 w 685800"/>
              <a:gd name="connsiteY63" fmla="*/ 228600 h 428625"/>
              <a:gd name="connsiteX64" fmla="*/ 423863 w 685800"/>
              <a:gd name="connsiteY64" fmla="*/ 173831 h 428625"/>
              <a:gd name="connsiteX65" fmla="*/ 478631 w 685800"/>
              <a:gd name="connsiteY65" fmla="*/ 228600 h 428625"/>
              <a:gd name="connsiteX66" fmla="*/ 423863 w 685800"/>
              <a:gd name="connsiteY66" fmla="*/ 283369 h 4286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Lst>
            <a:rect l="l" t="t" r="r" b="b"/>
            <a:pathLst>
              <a:path w="685800" h="428625">
                <a:moveTo>
                  <a:pt x="624173" y="169069"/>
                </a:moveTo>
                <a:cubicBezTo>
                  <a:pt x="648272" y="153353"/>
                  <a:pt x="664369" y="126111"/>
                  <a:pt x="664369" y="95250"/>
                </a:cubicBezTo>
                <a:cubicBezTo>
                  <a:pt x="664369" y="46672"/>
                  <a:pt x="624840" y="7144"/>
                  <a:pt x="576263" y="7144"/>
                </a:cubicBezTo>
                <a:cubicBezTo>
                  <a:pt x="527685" y="7144"/>
                  <a:pt x="488156" y="46672"/>
                  <a:pt x="488156" y="95250"/>
                </a:cubicBezTo>
                <a:cubicBezTo>
                  <a:pt x="488156" y="126111"/>
                  <a:pt x="504158" y="153353"/>
                  <a:pt x="528352" y="169069"/>
                </a:cubicBezTo>
                <a:lnTo>
                  <a:pt x="488632" y="169069"/>
                </a:lnTo>
                <a:cubicBezTo>
                  <a:pt x="472535" y="151543"/>
                  <a:pt x="449484" y="140494"/>
                  <a:pt x="423863" y="140494"/>
                </a:cubicBezTo>
                <a:cubicBezTo>
                  <a:pt x="398240" y="140494"/>
                  <a:pt x="375190" y="151543"/>
                  <a:pt x="359092" y="169069"/>
                </a:cubicBezTo>
                <a:lnTo>
                  <a:pt x="319373" y="169069"/>
                </a:lnTo>
                <a:cubicBezTo>
                  <a:pt x="343471" y="153353"/>
                  <a:pt x="359569" y="126111"/>
                  <a:pt x="359569" y="95250"/>
                </a:cubicBezTo>
                <a:cubicBezTo>
                  <a:pt x="359569" y="46672"/>
                  <a:pt x="320040" y="7144"/>
                  <a:pt x="271463" y="7144"/>
                </a:cubicBezTo>
                <a:cubicBezTo>
                  <a:pt x="222885" y="7144"/>
                  <a:pt x="183356" y="46672"/>
                  <a:pt x="183356" y="95250"/>
                </a:cubicBezTo>
                <a:cubicBezTo>
                  <a:pt x="183356" y="126111"/>
                  <a:pt x="199358" y="153353"/>
                  <a:pt x="223552" y="169069"/>
                </a:cubicBezTo>
                <a:lnTo>
                  <a:pt x="183832" y="169069"/>
                </a:lnTo>
                <a:cubicBezTo>
                  <a:pt x="167735" y="151543"/>
                  <a:pt x="144684" y="140494"/>
                  <a:pt x="119063" y="140494"/>
                </a:cubicBezTo>
                <a:cubicBezTo>
                  <a:pt x="70485" y="140494"/>
                  <a:pt x="30956" y="180023"/>
                  <a:pt x="30956" y="228600"/>
                </a:cubicBezTo>
                <a:cubicBezTo>
                  <a:pt x="30956" y="259461"/>
                  <a:pt x="46958" y="286703"/>
                  <a:pt x="71152" y="302419"/>
                </a:cubicBezTo>
                <a:lnTo>
                  <a:pt x="7144" y="302419"/>
                </a:lnTo>
                <a:lnTo>
                  <a:pt x="7144" y="423863"/>
                </a:lnTo>
                <a:lnTo>
                  <a:pt x="40481" y="423863"/>
                </a:lnTo>
                <a:lnTo>
                  <a:pt x="40481" y="335756"/>
                </a:lnTo>
                <a:lnTo>
                  <a:pt x="197644" y="335756"/>
                </a:lnTo>
                <a:lnTo>
                  <a:pt x="197644" y="423863"/>
                </a:lnTo>
                <a:lnTo>
                  <a:pt x="230981" y="423863"/>
                </a:lnTo>
                <a:lnTo>
                  <a:pt x="230981" y="302419"/>
                </a:lnTo>
                <a:lnTo>
                  <a:pt x="166973" y="302419"/>
                </a:lnTo>
                <a:cubicBezTo>
                  <a:pt x="191071" y="286703"/>
                  <a:pt x="207169" y="259461"/>
                  <a:pt x="207169" y="228600"/>
                </a:cubicBezTo>
                <a:cubicBezTo>
                  <a:pt x="207169" y="219456"/>
                  <a:pt x="205740" y="210693"/>
                  <a:pt x="203168" y="202406"/>
                </a:cubicBezTo>
                <a:lnTo>
                  <a:pt x="339661" y="202406"/>
                </a:lnTo>
                <a:cubicBezTo>
                  <a:pt x="337090" y="210693"/>
                  <a:pt x="335661" y="219456"/>
                  <a:pt x="335661" y="228600"/>
                </a:cubicBezTo>
                <a:cubicBezTo>
                  <a:pt x="335661" y="259461"/>
                  <a:pt x="351663" y="286703"/>
                  <a:pt x="375856" y="302419"/>
                </a:cubicBezTo>
                <a:lnTo>
                  <a:pt x="311848" y="302419"/>
                </a:lnTo>
                <a:lnTo>
                  <a:pt x="311848" y="423863"/>
                </a:lnTo>
                <a:lnTo>
                  <a:pt x="345186" y="423863"/>
                </a:lnTo>
                <a:lnTo>
                  <a:pt x="345186" y="335756"/>
                </a:lnTo>
                <a:lnTo>
                  <a:pt x="502348" y="335756"/>
                </a:lnTo>
                <a:lnTo>
                  <a:pt x="502348" y="423863"/>
                </a:lnTo>
                <a:lnTo>
                  <a:pt x="535686" y="423863"/>
                </a:lnTo>
                <a:lnTo>
                  <a:pt x="535686" y="302419"/>
                </a:lnTo>
                <a:lnTo>
                  <a:pt x="471678" y="302419"/>
                </a:lnTo>
                <a:cubicBezTo>
                  <a:pt x="495776" y="286703"/>
                  <a:pt x="511873" y="259461"/>
                  <a:pt x="511873" y="228600"/>
                </a:cubicBezTo>
                <a:cubicBezTo>
                  <a:pt x="511873" y="219456"/>
                  <a:pt x="510445" y="210693"/>
                  <a:pt x="507873" y="202406"/>
                </a:cubicBezTo>
                <a:lnTo>
                  <a:pt x="654748" y="202406"/>
                </a:lnTo>
                <a:lnTo>
                  <a:pt x="654748" y="366713"/>
                </a:lnTo>
                <a:lnTo>
                  <a:pt x="688086" y="366713"/>
                </a:lnTo>
                <a:lnTo>
                  <a:pt x="688086" y="169069"/>
                </a:lnTo>
                <a:lnTo>
                  <a:pt x="624173" y="169069"/>
                </a:lnTo>
                <a:close/>
                <a:moveTo>
                  <a:pt x="576263" y="40481"/>
                </a:moveTo>
                <a:cubicBezTo>
                  <a:pt x="606457" y="40481"/>
                  <a:pt x="631031" y="65056"/>
                  <a:pt x="631031" y="95250"/>
                </a:cubicBezTo>
                <a:cubicBezTo>
                  <a:pt x="631031" y="125444"/>
                  <a:pt x="606457" y="150019"/>
                  <a:pt x="576263" y="150019"/>
                </a:cubicBezTo>
                <a:cubicBezTo>
                  <a:pt x="546068" y="150019"/>
                  <a:pt x="521494" y="125444"/>
                  <a:pt x="521494" y="95250"/>
                </a:cubicBezTo>
                <a:cubicBezTo>
                  <a:pt x="521494" y="65056"/>
                  <a:pt x="546068" y="40481"/>
                  <a:pt x="576263" y="40481"/>
                </a:cubicBezTo>
                <a:close/>
                <a:moveTo>
                  <a:pt x="271463" y="40481"/>
                </a:moveTo>
                <a:cubicBezTo>
                  <a:pt x="301657" y="40481"/>
                  <a:pt x="326231" y="65056"/>
                  <a:pt x="326231" y="95250"/>
                </a:cubicBezTo>
                <a:cubicBezTo>
                  <a:pt x="326231" y="125444"/>
                  <a:pt x="301657" y="150019"/>
                  <a:pt x="271463" y="150019"/>
                </a:cubicBezTo>
                <a:cubicBezTo>
                  <a:pt x="241268" y="150019"/>
                  <a:pt x="216694" y="125444"/>
                  <a:pt x="216694" y="95250"/>
                </a:cubicBezTo>
                <a:cubicBezTo>
                  <a:pt x="216694" y="65056"/>
                  <a:pt x="241268" y="40481"/>
                  <a:pt x="271463" y="40481"/>
                </a:cubicBezTo>
                <a:close/>
                <a:moveTo>
                  <a:pt x="119063" y="283369"/>
                </a:moveTo>
                <a:cubicBezTo>
                  <a:pt x="88868" y="283369"/>
                  <a:pt x="64294" y="258794"/>
                  <a:pt x="64294" y="228600"/>
                </a:cubicBezTo>
                <a:cubicBezTo>
                  <a:pt x="64294" y="198406"/>
                  <a:pt x="88868" y="173831"/>
                  <a:pt x="119063" y="173831"/>
                </a:cubicBezTo>
                <a:cubicBezTo>
                  <a:pt x="149257" y="173831"/>
                  <a:pt x="173831" y="198406"/>
                  <a:pt x="173831" y="228600"/>
                </a:cubicBezTo>
                <a:cubicBezTo>
                  <a:pt x="173831" y="258794"/>
                  <a:pt x="149257" y="283369"/>
                  <a:pt x="119063" y="283369"/>
                </a:cubicBezTo>
                <a:close/>
                <a:moveTo>
                  <a:pt x="423863" y="283369"/>
                </a:moveTo>
                <a:cubicBezTo>
                  <a:pt x="393668" y="283369"/>
                  <a:pt x="369094" y="258794"/>
                  <a:pt x="369094" y="228600"/>
                </a:cubicBezTo>
                <a:cubicBezTo>
                  <a:pt x="369094" y="198406"/>
                  <a:pt x="393668" y="173831"/>
                  <a:pt x="423863" y="173831"/>
                </a:cubicBezTo>
                <a:cubicBezTo>
                  <a:pt x="454057" y="173831"/>
                  <a:pt x="478631" y="198406"/>
                  <a:pt x="478631" y="228600"/>
                </a:cubicBezTo>
                <a:cubicBezTo>
                  <a:pt x="478631" y="258794"/>
                  <a:pt x="454057" y="283369"/>
                  <a:pt x="423863" y="283369"/>
                </a:cubicBezTo>
                <a:close/>
              </a:path>
            </a:pathLst>
          </a:custGeom>
          <a:solidFill>
            <a:srgbClr val="002856"/>
          </a:solidFill>
          <a:ln w="9525" cap="flat">
            <a:noFill/>
            <a:prstDash val="solid"/>
            <a:miter/>
          </a:ln>
        </p:spPr>
        <p:txBody>
          <a:bodyPr rtlCol="0" anchor="ctr"/>
          <a:lstStyle/>
          <a:p>
            <a:endParaRPr lang="en-US"/>
          </a:p>
        </p:txBody>
      </p:sp>
      <p:sp>
        <p:nvSpPr>
          <p:cNvPr id="10" name="Freeform: Shape 159">
            <a:extLst>
              <a:ext uri="{FF2B5EF4-FFF2-40B4-BE49-F238E27FC236}">
                <a16:creationId xmlns:a16="http://schemas.microsoft.com/office/drawing/2014/main" id="{0188E0F8-7394-2649-AED5-4E9DE7197318}"/>
              </a:ext>
            </a:extLst>
          </p:cNvPr>
          <p:cNvSpPr/>
          <p:nvPr/>
        </p:nvSpPr>
        <p:spPr>
          <a:xfrm>
            <a:off x="528638" y="3761410"/>
            <a:ext cx="542925" cy="542925"/>
          </a:xfrm>
          <a:custGeom>
            <a:avLst/>
            <a:gdLst>
              <a:gd name="connsiteX0" fmla="*/ 254318 w 542925"/>
              <a:gd name="connsiteY0" fmla="*/ 92869 h 542925"/>
              <a:gd name="connsiteX1" fmla="*/ 133636 w 542925"/>
              <a:gd name="connsiteY1" fmla="*/ 397669 h 542925"/>
              <a:gd name="connsiteX2" fmla="*/ 174593 w 542925"/>
              <a:gd name="connsiteY2" fmla="*/ 397669 h 542925"/>
              <a:gd name="connsiteX3" fmla="*/ 207550 w 542925"/>
              <a:gd name="connsiteY3" fmla="*/ 314325 h 542925"/>
              <a:gd name="connsiteX4" fmla="*/ 339947 w 542925"/>
              <a:gd name="connsiteY4" fmla="*/ 314325 h 542925"/>
              <a:gd name="connsiteX5" fmla="*/ 372904 w 542925"/>
              <a:gd name="connsiteY5" fmla="*/ 397669 h 542925"/>
              <a:gd name="connsiteX6" fmla="*/ 413861 w 542925"/>
              <a:gd name="connsiteY6" fmla="*/ 397669 h 542925"/>
              <a:gd name="connsiteX7" fmla="*/ 293370 w 542925"/>
              <a:gd name="connsiteY7" fmla="*/ 92869 h 542925"/>
              <a:gd name="connsiteX8" fmla="*/ 254318 w 542925"/>
              <a:gd name="connsiteY8" fmla="*/ 92869 h 542925"/>
              <a:gd name="connsiteX9" fmla="*/ 222790 w 542925"/>
              <a:gd name="connsiteY9" fmla="*/ 276225 h 542925"/>
              <a:gd name="connsiteX10" fmla="*/ 273844 w 542925"/>
              <a:gd name="connsiteY10" fmla="*/ 147161 h 542925"/>
              <a:gd name="connsiteX11" fmla="*/ 324898 w 542925"/>
              <a:gd name="connsiteY11" fmla="*/ 276225 h 542925"/>
              <a:gd name="connsiteX12" fmla="*/ 222790 w 542925"/>
              <a:gd name="connsiteY12" fmla="*/ 276225 h 542925"/>
              <a:gd name="connsiteX13" fmla="*/ 273844 w 542925"/>
              <a:gd name="connsiteY13" fmla="*/ 7144 h 542925"/>
              <a:gd name="connsiteX14" fmla="*/ 7144 w 542925"/>
              <a:gd name="connsiteY14" fmla="*/ 273844 h 542925"/>
              <a:gd name="connsiteX15" fmla="*/ 273844 w 542925"/>
              <a:gd name="connsiteY15" fmla="*/ 540544 h 542925"/>
              <a:gd name="connsiteX16" fmla="*/ 540544 w 542925"/>
              <a:gd name="connsiteY16" fmla="*/ 273844 h 542925"/>
              <a:gd name="connsiteX17" fmla="*/ 273844 w 542925"/>
              <a:gd name="connsiteY17" fmla="*/ 7144 h 542925"/>
              <a:gd name="connsiteX18" fmla="*/ 273844 w 542925"/>
              <a:gd name="connsiteY18" fmla="*/ 502444 h 542925"/>
              <a:gd name="connsiteX19" fmla="*/ 45244 w 542925"/>
              <a:gd name="connsiteY19" fmla="*/ 273844 h 542925"/>
              <a:gd name="connsiteX20" fmla="*/ 273844 w 542925"/>
              <a:gd name="connsiteY20" fmla="*/ 45244 h 542925"/>
              <a:gd name="connsiteX21" fmla="*/ 502444 w 542925"/>
              <a:gd name="connsiteY21" fmla="*/ 273844 h 542925"/>
              <a:gd name="connsiteX22" fmla="*/ 273844 w 542925"/>
              <a:gd name="connsiteY22" fmla="*/ 502444 h 5429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542925" h="542925">
                <a:moveTo>
                  <a:pt x="254318" y="92869"/>
                </a:moveTo>
                <a:lnTo>
                  <a:pt x="133636" y="397669"/>
                </a:lnTo>
                <a:lnTo>
                  <a:pt x="174593" y="397669"/>
                </a:lnTo>
                <a:lnTo>
                  <a:pt x="207550" y="314325"/>
                </a:lnTo>
                <a:lnTo>
                  <a:pt x="339947" y="314325"/>
                </a:lnTo>
                <a:lnTo>
                  <a:pt x="372904" y="397669"/>
                </a:lnTo>
                <a:lnTo>
                  <a:pt x="413861" y="397669"/>
                </a:lnTo>
                <a:lnTo>
                  <a:pt x="293370" y="92869"/>
                </a:lnTo>
                <a:lnTo>
                  <a:pt x="254318" y="92869"/>
                </a:lnTo>
                <a:close/>
                <a:moveTo>
                  <a:pt x="222790" y="276225"/>
                </a:moveTo>
                <a:lnTo>
                  <a:pt x="273844" y="147161"/>
                </a:lnTo>
                <a:lnTo>
                  <a:pt x="324898" y="276225"/>
                </a:lnTo>
                <a:lnTo>
                  <a:pt x="222790" y="276225"/>
                </a:lnTo>
                <a:close/>
                <a:moveTo>
                  <a:pt x="273844" y="7144"/>
                </a:moveTo>
                <a:cubicBezTo>
                  <a:pt x="126778" y="7144"/>
                  <a:pt x="7144" y="126778"/>
                  <a:pt x="7144" y="273844"/>
                </a:cubicBezTo>
                <a:cubicBezTo>
                  <a:pt x="7144" y="420910"/>
                  <a:pt x="126778" y="540544"/>
                  <a:pt x="273844" y="540544"/>
                </a:cubicBezTo>
                <a:cubicBezTo>
                  <a:pt x="420910" y="540544"/>
                  <a:pt x="540544" y="420910"/>
                  <a:pt x="540544" y="273844"/>
                </a:cubicBezTo>
                <a:cubicBezTo>
                  <a:pt x="540544" y="126778"/>
                  <a:pt x="420910" y="7144"/>
                  <a:pt x="273844" y="7144"/>
                </a:cubicBezTo>
                <a:close/>
                <a:moveTo>
                  <a:pt x="273844" y="502444"/>
                </a:moveTo>
                <a:cubicBezTo>
                  <a:pt x="147828" y="502444"/>
                  <a:pt x="45244" y="399860"/>
                  <a:pt x="45244" y="273844"/>
                </a:cubicBezTo>
                <a:cubicBezTo>
                  <a:pt x="45244" y="147828"/>
                  <a:pt x="147828" y="45244"/>
                  <a:pt x="273844" y="45244"/>
                </a:cubicBezTo>
                <a:cubicBezTo>
                  <a:pt x="399860" y="45244"/>
                  <a:pt x="502444" y="147828"/>
                  <a:pt x="502444" y="273844"/>
                </a:cubicBezTo>
                <a:cubicBezTo>
                  <a:pt x="502444" y="399860"/>
                  <a:pt x="399860" y="502444"/>
                  <a:pt x="273844" y="502444"/>
                </a:cubicBezTo>
                <a:close/>
              </a:path>
            </a:pathLst>
          </a:custGeom>
          <a:solidFill>
            <a:srgbClr val="002856"/>
          </a:solidFill>
          <a:ln w="9525" cap="flat">
            <a:noFill/>
            <a:prstDash val="solid"/>
            <a:miter/>
          </a:ln>
        </p:spPr>
        <p:txBody>
          <a:bodyPr rtlCol="0" anchor="ctr"/>
          <a:lstStyle/>
          <a:p>
            <a:endParaRPr lang="en-US"/>
          </a:p>
        </p:txBody>
      </p:sp>
      <p:sp>
        <p:nvSpPr>
          <p:cNvPr id="11" name="Freeform: Shape 160">
            <a:extLst>
              <a:ext uri="{FF2B5EF4-FFF2-40B4-BE49-F238E27FC236}">
                <a16:creationId xmlns:a16="http://schemas.microsoft.com/office/drawing/2014/main" id="{3A93C269-F9B2-3445-96FA-63195BE6F6A5}"/>
              </a:ext>
            </a:extLst>
          </p:cNvPr>
          <p:cNvSpPr/>
          <p:nvPr/>
        </p:nvSpPr>
        <p:spPr>
          <a:xfrm>
            <a:off x="528637" y="2530727"/>
            <a:ext cx="542925" cy="542925"/>
          </a:xfrm>
          <a:custGeom>
            <a:avLst/>
            <a:gdLst>
              <a:gd name="connsiteX0" fmla="*/ 364712 w 542925"/>
              <a:gd name="connsiteY0" fmla="*/ 188500 h 542925"/>
              <a:gd name="connsiteX1" fmla="*/ 338994 w 542925"/>
              <a:gd name="connsiteY1" fmla="*/ 269081 h 542925"/>
              <a:gd name="connsiteX2" fmla="*/ 318706 w 542925"/>
              <a:gd name="connsiteY2" fmla="*/ 287941 h 542925"/>
              <a:gd name="connsiteX3" fmla="*/ 292989 w 542925"/>
              <a:gd name="connsiteY3" fmla="*/ 346996 h 542925"/>
              <a:gd name="connsiteX4" fmla="*/ 292989 w 542925"/>
              <a:gd name="connsiteY4" fmla="*/ 359569 h 542925"/>
              <a:gd name="connsiteX5" fmla="*/ 254889 w 542925"/>
              <a:gd name="connsiteY5" fmla="*/ 359569 h 542925"/>
              <a:gd name="connsiteX6" fmla="*/ 254889 w 542925"/>
              <a:gd name="connsiteY6" fmla="*/ 346996 h 542925"/>
              <a:gd name="connsiteX7" fmla="*/ 292798 w 542925"/>
              <a:gd name="connsiteY7" fmla="*/ 260033 h 542925"/>
              <a:gd name="connsiteX8" fmla="*/ 312611 w 542925"/>
              <a:gd name="connsiteY8" fmla="*/ 241649 h 542925"/>
              <a:gd name="connsiteX9" fmla="*/ 327184 w 542925"/>
              <a:gd name="connsiteY9" fmla="*/ 194691 h 542925"/>
              <a:gd name="connsiteX10" fmla="*/ 280321 w 542925"/>
              <a:gd name="connsiteY10" fmla="*/ 150400 h 542925"/>
              <a:gd name="connsiteX11" fmla="*/ 238030 w 542925"/>
              <a:gd name="connsiteY11" fmla="*/ 163735 h 542925"/>
              <a:gd name="connsiteX12" fmla="*/ 220027 w 542925"/>
              <a:gd name="connsiteY12" fmla="*/ 204026 h 542925"/>
              <a:gd name="connsiteX13" fmla="*/ 220027 w 542925"/>
              <a:gd name="connsiteY13" fmla="*/ 219932 h 542925"/>
              <a:gd name="connsiteX14" fmla="*/ 181927 w 542925"/>
              <a:gd name="connsiteY14" fmla="*/ 219932 h 542925"/>
              <a:gd name="connsiteX15" fmla="*/ 181927 w 542925"/>
              <a:gd name="connsiteY15" fmla="*/ 204026 h 542925"/>
              <a:gd name="connsiteX16" fmla="*/ 212693 w 542925"/>
              <a:gd name="connsiteY16" fmla="*/ 135350 h 542925"/>
              <a:gd name="connsiteX17" fmla="*/ 284702 w 542925"/>
              <a:gd name="connsiteY17" fmla="*/ 112586 h 542925"/>
              <a:gd name="connsiteX18" fmla="*/ 364712 w 542925"/>
              <a:gd name="connsiteY18" fmla="*/ 188500 h 542925"/>
              <a:gd name="connsiteX19" fmla="*/ 273844 w 542925"/>
              <a:gd name="connsiteY19" fmla="*/ 388144 h 542925"/>
              <a:gd name="connsiteX20" fmla="*/ 247650 w 542925"/>
              <a:gd name="connsiteY20" fmla="*/ 414338 h 542925"/>
              <a:gd name="connsiteX21" fmla="*/ 273844 w 542925"/>
              <a:gd name="connsiteY21" fmla="*/ 440531 h 542925"/>
              <a:gd name="connsiteX22" fmla="*/ 300038 w 542925"/>
              <a:gd name="connsiteY22" fmla="*/ 414338 h 542925"/>
              <a:gd name="connsiteX23" fmla="*/ 273844 w 542925"/>
              <a:gd name="connsiteY23" fmla="*/ 388144 h 542925"/>
              <a:gd name="connsiteX24" fmla="*/ 540544 w 542925"/>
              <a:gd name="connsiteY24" fmla="*/ 273844 h 542925"/>
              <a:gd name="connsiteX25" fmla="*/ 273844 w 542925"/>
              <a:gd name="connsiteY25" fmla="*/ 540544 h 542925"/>
              <a:gd name="connsiteX26" fmla="*/ 7144 w 542925"/>
              <a:gd name="connsiteY26" fmla="*/ 273844 h 542925"/>
              <a:gd name="connsiteX27" fmla="*/ 273844 w 542925"/>
              <a:gd name="connsiteY27" fmla="*/ 7144 h 542925"/>
              <a:gd name="connsiteX28" fmla="*/ 540544 w 542925"/>
              <a:gd name="connsiteY28" fmla="*/ 273844 h 542925"/>
              <a:gd name="connsiteX29" fmla="*/ 502444 w 542925"/>
              <a:gd name="connsiteY29" fmla="*/ 273844 h 542925"/>
              <a:gd name="connsiteX30" fmla="*/ 273844 w 542925"/>
              <a:gd name="connsiteY30" fmla="*/ 45244 h 542925"/>
              <a:gd name="connsiteX31" fmla="*/ 45244 w 542925"/>
              <a:gd name="connsiteY31" fmla="*/ 273844 h 542925"/>
              <a:gd name="connsiteX32" fmla="*/ 273844 w 542925"/>
              <a:gd name="connsiteY32" fmla="*/ 502444 h 542925"/>
              <a:gd name="connsiteX33" fmla="*/ 502444 w 542925"/>
              <a:gd name="connsiteY33" fmla="*/ 273844 h 5429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Lst>
            <a:rect l="l" t="t" r="r" b="b"/>
            <a:pathLst>
              <a:path w="542925" h="542925">
                <a:moveTo>
                  <a:pt x="364712" y="188500"/>
                </a:moveTo>
                <a:cubicBezTo>
                  <a:pt x="369665" y="218504"/>
                  <a:pt x="360236" y="247841"/>
                  <a:pt x="338994" y="269081"/>
                </a:cubicBezTo>
                <a:lnTo>
                  <a:pt x="318706" y="287941"/>
                </a:lnTo>
                <a:cubicBezTo>
                  <a:pt x="302323" y="303181"/>
                  <a:pt x="292989" y="324612"/>
                  <a:pt x="292989" y="346996"/>
                </a:cubicBezTo>
                <a:lnTo>
                  <a:pt x="292989" y="359569"/>
                </a:lnTo>
                <a:lnTo>
                  <a:pt x="254889" y="359569"/>
                </a:lnTo>
                <a:lnTo>
                  <a:pt x="254889" y="346996"/>
                </a:lnTo>
                <a:cubicBezTo>
                  <a:pt x="254889" y="314135"/>
                  <a:pt x="268700" y="282416"/>
                  <a:pt x="292798" y="260033"/>
                </a:cubicBezTo>
                <a:lnTo>
                  <a:pt x="312611" y="241649"/>
                </a:lnTo>
                <a:cubicBezTo>
                  <a:pt x="324612" y="229648"/>
                  <a:pt x="330041" y="212408"/>
                  <a:pt x="327184" y="194691"/>
                </a:cubicBezTo>
                <a:cubicBezTo>
                  <a:pt x="323374" y="171641"/>
                  <a:pt x="303752" y="152972"/>
                  <a:pt x="280321" y="150400"/>
                </a:cubicBezTo>
                <a:cubicBezTo>
                  <a:pt x="264700" y="148590"/>
                  <a:pt x="249650" y="153353"/>
                  <a:pt x="238030" y="163735"/>
                </a:cubicBezTo>
                <a:cubicBezTo>
                  <a:pt x="226600" y="174022"/>
                  <a:pt x="220027" y="188690"/>
                  <a:pt x="220027" y="204026"/>
                </a:cubicBezTo>
                <a:lnTo>
                  <a:pt x="220027" y="219932"/>
                </a:lnTo>
                <a:lnTo>
                  <a:pt x="181927" y="219932"/>
                </a:lnTo>
                <a:lnTo>
                  <a:pt x="181927" y="204026"/>
                </a:lnTo>
                <a:cubicBezTo>
                  <a:pt x="181927" y="177832"/>
                  <a:pt x="193167" y="152781"/>
                  <a:pt x="212693" y="135350"/>
                </a:cubicBezTo>
                <a:cubicBezTo>
                  <a:pt x="232220" y="117920"/>
                  <a:pt x="258508" y="109633"/>
                  <a:pt x="284702" y="112586"/>
                </a:cubicBezTo>
                <a:cubicBezTo>
                  <a:pt x="325088" y="117062"/>
                  <a:pt x="358140" y="148400"/>
                  <a:pt x="364712" y="188500"/>
                </a:cubicBezTo>
                <a:close/>
                <a:moveTo>
                  <a:pt x="273844" y="388144"/>
                </a:moveTo>
                <a:cubicBezTo>
                  <a:pt x="259366" y="388144"/>
                  <a:pt x="247650" y="399860"/>
                  <a:pt x="247650" y="414338"/>
                </a:cubicBezTo>
                <a:cubicBezTo>
                  <a:pt x="247650" y="428816"/>
                  <a:pt x="259366" y="440531"/>
                  <a:pt x="273844" y="440531"/>
                </a:cubicBezTo>
                <a:cubicBezTo>
                  <a:pt x="288321" y="440531"/>
                  <a:pt x="300038" y="428816"/>
                  <a:pt x="300038" y="414338"/>
                </a:cubicBezTo>
                <a:cubicBezTo>
                  <a:pt x="300038" y="399860"/>
                  <a:pt x="288321" y="388144"/>
                  <a:pt x="273844" y="388144"/>
                </a:cubicBezTo>
                <a:close/>
                <a:moveTo>
                  <a:pt x="540544" y="273844"/>
                </a:moveTo>
                <a:cubicBezTo>
                  <a:pt x="540544" y="421100"/>
                  <a:pt x="421100" y="540544"/>
                  <a:pt x="273844" y="540544"/>
                </a:cubicBezTo>
                <a:cubicBezTo>
                  <a:pt x="126587" y="540544"/>
                  <a:pt x="7144" y="421100"/>
                  <a:pt x="7144" y="273844"/>
                </a:cubicBezTo>
                <a:cubicBezTo>
                  <a:pt x="7144" y="126587"/>
                  <a:pt x="126587" y="7144"/>
                  <a:pt x="273844" y="7144"/>
                </a:cubicBezTo>
                <a:cubicBezTo>
                  <a:pt x="421100" y="7144"/>
                  <a:pt x="540544" y="126587"/>
                  <a:pt x="540544" y="273844"/>
                </a:cubicBezTo>
                <a:close/>
                <a:moveTo>
                  <a:pt x="502444" y="273844"/>
                </a:moveTo>
                <a:cubicBezTo>
                  <a:pt x="502444" y="147828"/>
                  <a:pt x="399859" y="45244"/>
                  <a:pt x="273844" y="45244"/>
                </a:cubicBezTo>
                <a:cubicBezTo>
                  <a:pt x="147828" y="45244"/>
                  <a:pt x="45244" y="147828"/>
                  <a:pt x="45244" y="273844"/>
                </a:cubicBezTo>
                <a:cubicBezTo>
                  <a:pt x="45244" y="399860"/>
                  <a:pt x="147828" y="502444"/>
                  <a:pt x="273844" y="502444"/>
                </a:cubicBezTo>
                <a:cubicBezTo>
                  <a:pt x="399859" y="502444"/>
                  <a:pt x="502444" y="399860"/>
                  <a:pt x="502444" y="273844"/>
                </a:cubicBezTo>
                <a:close/>
              </a:path>
            </a:pathLst>
          </a:custGeom>
          <a:solidFill>
            <a:srgbClr val="002856"/>
          </a:solidFill>
          <a:ln w="9525" cap="flat">
            <a:noFill/>
            <a:prstDash val="solid"/>
            <a:miter/>
          </a:ln>
        </p:spPr>
        <p:txBody>
          <a:bodyPr rtlCol="0" anchor="ctr"/>
          <a:lstStyle/>
          <a:p>
            <a:endParaRPr lang="en-US"/>
          </a:p>
        </p:txBody>
      </p:sp>
      <p:sp>
        <p:nvSpPr>
          <p:cNvPr id="12" name="Freeform: Shape 237">
            <a:extLst>
              <a:ext uri="{FF2B5EF4-FFF2-40B4-BE49-F238E27FC236}">
                <a16:creationId xmlns:a16="http://schemas.microsoft.com/office/drawing/2014/main" id="{B7F96FFD-046A-B34D-A55F-4A5C3B7DE157}"/>
              </a:ext>
            </a:extLst>
          </p:cNvPr>
          <p:cNvSpPr/>
          <p:nvPr/>
        </p:nvSpPr>
        <p:spPr>
          <a:xfrm>
            <a:off x="547688" y="5004506"/>
            <a:ext cx="504825" cy="428625"/>
          </a:xfrm>
          <a:custGeom>
            <a:avLst/>
            <a:gdLst>
              <a:gd name="connsiteX0" fmla="*/ 235744 w 504825"/>
              <a:gd name="connsiteY0" fmla="*/ 130969 h 428625"/>
              <a:gd name="connsiteX1" fmla="*/ 83344 w 504825"/>
              <a:gd name="connsiteY1" fmla="*/ 130969 h 428625"/>
              <a:gd name="connsiteX2" fmla="*/ 83344 w 504825"/>
              <a:gd name="connsiteY2" fmla="*/ 92869 h 428625"/>
              <a:gd name="connsiteX3" fmla="*/ 235744 w 504825"/>
              <a:gd name="connsiteY3" fmla="*/ 92869 h 428625"/>
              <a:gd name="connsiteX4" fmla="*/ 235744 w 504825"/>
              <a:gd name="connsiteY4" fmla="*/ 130969 h 428625"/>
              <a:gd name="connsiteX5" fmla="*/ 83344 w 504825"/>
              <a:gd name="connsiteY5" fmla="*/ 197644 h 428625"/>
              <a:gd name="connsiteX6" fmla="*/ 273844 w 504825"/>
              <a:gd name="connsiteY6" fmla="*/ 197644 h 428625"/>
              <a:gd name="connsiteX7" fmla="*/ 273844 w 504825"/>
              <a:gd name="connsiteY7" fmla="*/ 159544 h 428625"/>
              <a:gd name="connsiteX8" fmla="*/ 83344 w 504825"/>
              <a:gd name="connsiteY8" fmla="*/ 159544 h 428625"/>
              <a:gd name="connsiteX9" fmla="*/ 83344 w 504825"/>
              <a:gd name="connsiteY9" fmla="*/ 197644 h 428625"/>
              <a:gd name="connsiteX10" fmla="*/ 7144 w 504825"/>
              <a:gd name="connsiteY10" fmla="*/ 7144 h 428625"/>
              <a:gd name="connsiteX11" fmla="*/ 350044 w 504825"/>
              <a:gd name="connsiteY11" fmla="*/ 7144 h 428625"/>
              <a:gd name="connsiteX12" fmla="*/ 350044 w 504825"/>
              <a:gd name="connsiteY12" fmla="*/ 426244 h 428625"/>
              <a:gd name="connsiteX13" fmla="*/ 7144 w 504825"/>
              <a:gd name="connsiteY13" fmla="*/ 426244 h 428625"/>
              <a:gd name="connsiteX14" fmla="*/ 7144 w 504825"/>
              <a:gd name="connsiteY14" fmla="*/ 7144 h 428625"/>
              <a:gd name="connsiteX15" fmla="*/ 45244 w 504825"/>
              <a:gd name="connsiteY15" fmla="*/ 388144 h 428625"/>
              <a:gd name="connsiteX16" fmla="*/ 311944 w 504825"/>
              <a:gd name="connsiteY16" fmla="*/ 388144 h 428625"/>
              <a:gd name="connsiteX17" fmla="*/ 311944 w 504825"/>
              <a:gd name="connsiteY17" fmla="*/ 45244 h 428625"/>
              <a:gd name="connsiteX18" fmla="*/ 45244 w 504825"/>
              <a:gd name="connsiteY18" fmla="*/ 45244 h 428625"/>
              <a:gd name="connsiteX19" fmla="*/ 45244 w 504825"/>
              <a:gd name="connsiteY19" fmla="*/ 388144 h 428625"/>
              <a:gd name="connsiteX20" fmla="*/ 502444 w 504825"/>
              <a:gd name="connsiteY20" fmla="*/ 7144 h 428625"/>
              <a:gd name="connsiteX21" fmla="*/ 502444 w 504825"/>
              <a:gd name="connsiteY21" fmla="*/ 311944 h 428625"/>
              <a:gd name="connsiteX22" fmla="*/ 445294 w 504825"/>
              <a:gd name="connsiteY22" fmla="*/ 426244 h 428625"/>
              <a:gd name="connsiteX23" fmla="*/ 388144 w 504825"/>
              <a:gd name="connsiteY23" fmla="*/ 311944 h 428625"/>
              <a:gd name="connsiteX24" fmla="*/ 388144 w 504825"/>
              <a:gd name="connsiteY24" fmla="*/ 7144 h 428625"/>
              <a:gd name="connsiteX25" fmla="*/ 502444 w 504825"/>
              <a:gd name="connsiteY25" fmla="*/ 7144 h 428625"/>
              <a:gd name="connsiteX26" fmla="*/ 426244 w 504825"/>
              <a:gd name="connsiteY26" fmla="*/ 45244 h 428625"/>
              <a:gd name="connsiteX27" fmla="*/ 426244 w 504825"/>
              <a:gd name="connsiteY27" fmla="*/ 83344 h 428625"/>
              <a:gd name="connsiteX28" fmla="*/ 464344 w 504825"/>
              <a:gd name="connsiteY28" fmla="*/ 83344 h 428625"/>
              <a:gd name="connsiteX29" fmla="*/ 464344 w 504825"/>
              <a:gd name="connsiteY29" fmla="*/ 45244 h 428625"/>
              <a:gd name="connsiteX30" fmla="*/ 426244 w 504825"/>
              <a:gd name="connsiteY30" fmla="*/ 45244 h 428625"/>
              <a:gd name="connsiteX31" fmla="*/ 464344 w 504825"/>
              <a:gd name="connsiteY31" fmla="*/ 311944 h 428625"/>
              <a:gd name="connsiteX32" fmla="*/ 464344 w 504825"/>
              <a:gd name="connsiteY32" fmla="*/ 121444 h 428625"/>
              <a:gd name="connsiteX33" fmla="*/ 426244 w 504825"/>
              <a:gd name="connsiteY33" fmla="*/ 121444 h 428625"/>
              <a:gd name="connsiteX34" fmla="*/ 426244 w 504825"/>
              <a:gd name="connsiteY34" fmla="*/ 311944 h 428625"/>
              <a:gd name="connsiteX35" fmla="*/ 464344 w 504825"/>
              <a:gd name="connsiteY35" fmla="*/ 311944 h 4286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504825" h="428625">
                <a:moveTo>
                  <a:pt x="235744" y="130969"/>
                </a:moveTo>
                <a:lnTo>
                  <a:pt x="83344" y="130969"/>
                </a:lnTo>
                <a:lnTo>
                  <a:pt x="83344" y="92869"/>
                </a:lnTo>
                <a:lnTo>
                  <a:pt x="235744" y="92869"/>
                </a:lnTo>
                <a:lnTo>
                  <a:pt x="235744" y="130969"/>
                </a:lnTo>
                <a:close/>
                <a:moveTo>
                  <a:pt x="83344" y="197644"/>
                </a:moveTo>
                <a:lnTo>
                  <a:pt x="273844" y="197644"/>
                </a:lnTo>
                <a:lnTo>
                  <a:pt x="273844" y="159544"/>
                </a:lnTo>
                <a:lnTo>
                  <a:pt x="83344" y="159544"/>
                </a:lnTo>
                <a:lnTo>
                  <a:pt x="83344" y="197644"/>
                </a:lnTo>
                <a:close/>
                <a:moveTo>
                  <a:pt x="7144" y="7144"/>
                </a:moveTo>
                <a:lnTo>
                  <a:pt x="350044" y="7144"/>
                </a:lnTo>
                <a:lnTo>
                  <a:pt x="350044" y="426244"/>
                </a:lnTo>
                <a:lnTo>
                  <a:pt x="7144" y="426244"/>
                </a:lnTo>
                <a:lnTo>
                  <a:pt x="7144" y="7144"/>
                </a:lnTo>
                <a:close/>
                <a:moveTo>
                  <a:pt x="45244" y="388144"/>
                </a:moveTo>
                <a:lnTo>
                  <a:pt x="311944" y="388144"/>
                </a:lnTo>
                <a:lnTo>
                  <a:pt x="311944" y="45244"/>
                </a:lnTo>
                <a:lnTo>
                  <a:pt x="45244" y="45244"/>
                </a:lnTo>
                <a:lnTo>
                  <a:pt x="45244" y="388144"/>
                </a:lnTo>
                <a:close/>
                <a:moveTo>
                  <a:pt x="502444" y="7144"/>
                </a:moveTo>
                <a:lnTo>
                  <a:pt x="502444" y="311944"/>
                </a:lnTo>
                <a:lnTo>
                  <a:pt x="445294" y="426244"/>
                </a:lnTo>
                <a:lnTo>
                  <a:pt x="388144" y="311944"/>
                </a:lnTo>
                <a:lnTo>
                  <a:pt x="388144" y="7144"/>
                </a:lnTo>
                <a:lnTo>
                  <a:pt x="502444" y="7144"/>
                </a:lnTo>
                <a:close/>
                <a:moveTo>
                  <a:pt x="426244" y="45244"/>
                </a:moveTo>
                <a:lnTo>
                  <a:pt x="426244" y="83344"/>
                </a:lnTo>
                <a:lnTo>
                  <a:pt x="464344" y="83344"/>
                </a:lnTo>
                <a:lnTo>
                  <a:pt x="464344" y="45244"/>
                </a:lnTo>
                <a:lnTo>
                  <a:pt x="426244" y="45244"/>
                </a:lnTo>
                <a:close/>
                <a:moveTo>
                  <a:pt x="464344" y="311944"/>
                </a:moveTo>
                <a:lnTo>
                  <a:pt x="464344" y="121444"/>
                </a:lnTo>
                <a:lnTo>
                  <a:pt x="426244" y="121444"/>
                </a:lnTo>
                <a:lnTo>
                  <a:pt x="426244" y="311944"/>
                </a:lnTo>
                <a:lnTo>
                  <a:pt x="464344" y="311944"/>
                </a:lnTo>
                <a:close/>
              </a:path>
            </a:pathLst>
          </a:custGeom>
          <a:solidFill>
            <a:srgbClr val="002856"/>
          </a:solidFill>
          <a:ln w="9525" cap="flat">
            <a:noFill/>
            <a:prstDash val="solid"/>
            <a:miter/>
          </a:ln>
        </p:spPr>
        <p:txBody>
          <a:bodyPr rtlCol="0" anchor="ctr"/>
          <a:lstStyle/>
          <a:p>
            <a:endParaRPr lang="en-US"/>
          </a:p>
        </p:txBody>
      </p:sp>
    </p:spTree>
    <p:extLst>
      <p:ext uri="{BB962C8B-B14F-4D97-AF65-F5344CB8AC3E}">
        <p14:creationId xmlns:p14="http://schemas.microsoft.com/office/powerpoint/2010/main" val="387845020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8E3DEBE5-4F02-AC4D-BCDB-A2AE56448E10}"/>
              </a:ext>
            </a:extLst>
          </p:cNvPr>
          <p:cNvSpPr/>
          <p:nvPr/>
        </p:nvSpPr>
        <p:spPr>
          <a:xfrm>
            <a:off x="374073" y="5930662"/>
            <a:ext cx="9281204" cy="230832"/>
          </a:xfrm>
          <a:prstGeom prst="rect">
            <a:avLst/>
          </a:prstGeom>
        </p:spPr>
        <p:txBody>
          <a:bodyPr wrap="square">
            <a:spAutoFit/>
          </a:bodyPr>
          <a:lstStyle/>
          <a:p>
            <a:r>
              <a:rPr lang="en-US" sz="900" dirty="0">
                <a:solidFill>
                  <a:srgbClr val="6F7878"/>
                </a:solidFill>
              </a:rPr>
              <a:t>Source: Gartner (April 2019)</a:t>
            </a:r>
          </a:p>
        </p:txBody>
      </p:sp>
      <p:sp>
        <p:nvSpPr>
          <p:cNvPr id="3" name="Title 5">
            <a:extLst>
              <a:ext uri="{FF2B5EF4-FFF2-40B4-BE49-F238E27FC236}">
                <a16:creationId xmlns:a16="http://schemas.microsoft.com/office/drawing/2014/main" id="{0B3E60F7-2BBD-3243-87A5-D171881B574D}"/>
              </a:ext>
            </a:extLst>
          </p:cNvPr>
          <p:cNvSpPr txBox="1">
            <a:spLocks/>
          </p:cNvSpPr>
          <p:nvPr/>
        </p:nvSpPr>
        <p:spPr>
          <a:xfrm>
            <a:off x="457200" y="366713"/>
            <a:ext cx="11276013" cy="443198"/>
          </a:xfrm>
          <a:prstGeom prst="rect">
            <a:avLst/>
          </a:prstGeom>
        </p:spPr>
        <p:txBody>
          <a:bodyPr/>
          <a:lstStyle>
            <a:lvl1pPr algn="l" defTabSz="914400" rtl="0" eaLnBrk="1" latinLnBrk="0" hangingPunct="1">
              <a:lnSpc>
                <a:spcPct val="90000"/>
              </a:lnSpc>
              <a:spcBef>
                <a:spcPct val="0"/>
              </a:spcBef>
              <a:spcAft>
                <a:spcPts val="1200"/>
              </a:spcAft>
              <a:buNone/>
              <a:defRPr sz="3200" kern="1200">
                <a:solidFill>
                  <a:schemeClr val="tx2"/>
                </a:solidFill>
                <a:latin typeface="+mj-lt"/>
                <a:ea typeface="+mj-ea"/>
                <a:cs typeface="+mj-cs"/>
              </a:defRPr>
            </a:lvl1pPr>
          </a:lstStyle>
          <a:p>
            <a:r>
              <a:rPr lang="en-IN" dirty="0"/>
              <a:t>Exercise 2: Are You a Chiller or a Warmer?</a:t>
            </a:r>
            <a:endParaRPr lang="en-US" dirty="0"/>
          </a:p>
        </p:txBody>
      </p:sp>
      <p:sp>
        <p:nvSpPr>
          <p:cNvPr id="4" name="Rectangle 3">
            <a:extLst>
              <a:ext uri="{FF2B5EF4-FFF2-40B4-BE49-F238E27FC236}">
                <a16:creationId xmlns:a16="http://schemas.microsoft.com/office/drawing/2014/main" id="{9514DDD7-5040-3D47-BFC9-0A46CBEDF3BF}"/>
              </a:ext>
            </a:extLst>
          </p:cNvPr>
          <p:cNvSpPr/>
          <p:nvPr/>
        </p:nvSpPr>
        <p:spPr>
          <a:xfrm>
            <a:off x="457199" y="1343025"/>
            <a:ext cx="9040091" cy="369332"/>
          </a:xfrm>
          <a:prstGeom prst="rect">
            <a:avLst/>
          </a:prstGeom>
          <a:solidFill>
            <a:srgbClr val="002856"/>
          </a:solidFill>
        </p:spPr>
        <p:txBody>
          <a:bodyPr wrap="square">
            <a:spAutoFit/>
          </a:bodyPr>
          <a:lstStyle/>
          <a:p>
            <a:pPr lvl="0"/>
            <a:r>
              <a:rPr lang="en-IN" b="1" dirty="0">
                <a:solidFill>
                  <a:schemeClr val="bg1"/>
                </a:solidFill>
                <a:ea typeface="Arial Black"/>
                <a:cs typeface="Arial Black"/>
                <a:sym typeface="Arial Black"/>
              </a:rPr>
              <a:t>Change These Statements from Conversation Chillers to Conversation Warmers</a:t>
            </a:r>
            <a:endParaRPr lang="en-IN" dirty="0">
              <a:solidFill>
                <a:schemeClr val="bg1"/>
              </a:solidFill>
            </a:endParaRPr>
          </a:p>
        </p:txBody>
      </p:sp>
      <p:sp>
        <p:nvSpPr>
          <p:cNvPr id="6" name="Rectangle 5">
            <a:extLst>
              <a:ext uri="{FF2B5EF4-FFF2-40B4-BE49-F238E27FC236}">
                <a16:creationId xmlns:a16="http://schemas.microsoft.com/office/drawing/2014/main" id="{B270D31D-E2C4-6148-9CFC-AA52B6A6C0E5}"/>
              </a:ext>
            </a:extLst>
          </p:cNvPr>
          <p:cNvSpPr/>
          <p:nvPr/>
        </p:nvSpPr>
        <p:spPr>
          <a:xfrm>
            <a:off x="457200" y="1774703"/>
            <a:ext cx="6449290" cy="369332"/>
          </a:xfrm>
          <a:prstGeom prst="rect">
            <a:avLst/>
          </a:prstGeom>
        </p:spPr>
        <p:txBody>
          <a:bodyPr wrap="square">
            <a:spAutoFit/>
          </a:bodyPr>
          <a:lstStyle/>
          <a:p>
            <a:r>
              <a:rPr lang="en-IN" dirty="0"/>
              <a:t>1. This is the exact same problem we saw a few months ago. </a:t>
            </a:r>
            <a:endParaRPr lang="en-US" dirty="0"/>
          </a:p>
        </p:txBody>
      </p:sp>
      <p:sp>
        <p:nvSpPr>
          <p:cNvPr id="7" name="Rectangle 6">
            <a:extLst>
              <a:ext uri="{FF2B5EF4-FFF2-40B4-BE49-F238E27FC236}">
                <a16:creationId xmlns:a16="http://schemas.microsoft.com/office/drawing/2014/main" id="{92978503-B139-8C49-AB1B-F7A14FEF6E49}"/>
              </a:ext>
            </a:extLst>
          </p:cNvPr>
          <p:cNvSpPr/>
          <p:nvPr/>
        </p:nvSpPr>
        <p:spPr>
          <a:xfrm>
            <a:off x="457200" y="2200730"/>
            <a:ext cx="9040090" cy="369332"/>
          </a:xfrm>
          <a:prstGeom prst="rect">
            <a:avLst/>
          </a:prstGeom>
        </p:spPr>
        <p:txBody>
          <a:bodyPr wrap="square">
            <a:spAutoFit/>
          </a:bodyPr>
          <a:lstStyle/>
          <a:p>
            <a:r>
              <a:rPr lang="en-IN" dirty="0"/>
              <a:t>_____________________________________________________________________</a:t>
            </a:r>
            <a:endParaRPr lang="en-US" dirty="0"/>
          </a:p>
        </p:txBody>
      </p:sp>
      <p:sp>
        <p:nvSpPr>
          <p:cNvPr id="8" name="Rectangle 7">
            <a:extLst>
              <a:ext uri="{FF2B5EF4-FFF2-40B4-BE49-F238E27FC236}">
                <a16:creationId xmlns:a16="http://schemas.microsoft.com/office/drawing/2014/main" id="{98DDE809-D47A-EC4C-9E6C-75673ECE940E}"/>
              </a:ext>
            </a:extLst>
          </p:cNvPr>
          <p:cNvSpPr/>
          <p:nvPr/>
        </p:nvSpPr>
        <p:spPr>
          <a:xfrm>
            <a:off x="446567" y="2678468"/>
            <a:ext cx="6449290" cy="369332"/>
          </a:xfrm>
          <a:prstGeom prst="rect">
            <a:avLst/>
          </a:prstGeom>
        </p:spPr>
        <p:txBody>
          <a:bodyPr wrap="square">
            <a:spAutoFit/>
          </a:bodyPr>
          <a:lstStyle/>
          <a:p>
            <a:r>
              <a:rPr lang="en-IN" dirty="0"/>
              <a:t>2. Don’t worry about that, it’s not a big deal for us right now. </a:t>
            </a:r>
            <a:endParaRPr lang="en-US" dirty="0"/>
          </a:p>
        </p:txBody>
      </p:sp>
      <p:sp>
        <p:nvSpPr>
          <p:cNvPr id="9" name="Rectangle 8">
            <a:extLst>
              <a:ext uri="{FF2B5EF4-FFF2-40B4-BE49-F238E27FC236}">
                <a16:creationId xmlns:a16="http://schemas.microsoft.com/office/drawing/2014/main" id="{33AD45DF-ED87-D649-A0A6-4C40007F9515}"/>
              </a:ext>
            </a:extLst>
          </p:cNvPr>
          <p:cNvSpPr/>
          <p:nvPr/>
        </p:nvSpPr>
        <p:spPr>
          <a:xfrm>
            <a:off x="446567" y="3104495"/>
            <a:ext cx="9040090" cy="369332"/>
          </a:xfrm>
          <a:prstGeom prst="rect">
            <a:avLst/>
          </a:prstGeom>
        </p:spPr>
        <p:txBody>
          <a:bodyPr wrap="square">
            <a:spAutoFit/>
          </a:bodyPr>
          <a:lstStyle/>
          <a:p>
            <a:r>
              <a:rPr lang="en-IN" dirty="0"/>
              <a:t>_____________________________________________________________________</a:t>
            </a:r>
            <a:endParaRPr lang="en-US" dirty="0"/>
          </a:p>
        </p:txBody>
      </p:sp>
      <p:sp>
        <p:nvSpPr>
          <p:cNvPr id="10" name="Rectangle 9">
            <a:extLst>
              <a:ext uri="{FF2B5EF4-FFF2-40B4-BE49-F238E27FC236}">
                <a16:creationId xmlns:a16="http://schemas.microsoft.com/office/drawing/2014/main" id="{7CDF3DB1-2735-2B4C-AC2A-5CAFD1115FF5}"/>
              </a:ext>
            </a:extLst>
          </p:cNvPr>
          <p:cNvSpPr/>
          <p:nvPr/>
        </p:nvSpPr>
        <p:spPr>
          <a:xfrm>
            <a:off x="446567" y="3592864"/>
            <a:ext cx="6449290" cy="369332"/>
          </a:xfrm>
          <a:prstGeom prst="rect">
            <a:avLst/>
          </a:prstGeom>
        </p:spPr>
        <p:txBody>
          <a:bodyPr wrap="square">
            <a:spAutoFit/>
          </a:bodyPr>
          <a:lstStyle/>
          <a:p>
            <a:r>
              <a:rPr lang="en-IN" dirty="0"/>
              <a:t>3. I think it would be best to go with option  A. </a:t>
            </a:r>
            <a:endParaRPr lang="en-US" dirty="0"/>
          </a:p>
        </p:txBody>
      </p:sp>
      <p:sp>
        <p:nvSpPr>
          <p:cNvPr id="11" name="Rectangle 10">
            <a:extLst>
              <a:ext uri="{FF2B5EF4-FFF2-40B4-BE49-F238E27FC236}">
                <a16:creationId xmlns:a16="http://schemas.microsoft.com/office/drawing/2014/main" id="{DF66E764-78C8-1942-9953-68492D506954}"/>
              </a:ext>
            </a:extLst>
          </p:cNvPr>
          <p:cNvSpPr/>
          <p:nvPr/>
        </p:nvSpPr>
        <p:spPr>
          <a:xfrm>
            <a:off x="446567" y="4018891"/>
            <a:ext cx="9040090" cy="369332"/>
          </a:xfrm>
          <a:prstGeom prst="rect">
            <a:avLst/>
          </a:prstGeom>
        </p:spPr>
        <p:txBody>
          <a:bodyPr wrap="square">
            <a:spAutoFit/>
          </a:bodyPr>
          <a:lstStyle/>
          <a:p>
            <a:r>
              <a:rPr lang="en-IN" dirty="0"/>
              <a:t>_____________________________________________________________________</a:t>
            </a:r>
            <a:endParaRPr lang="en-US" dirty="0"/>
          </a:p>
        </p:txBody>
      </p:sp>
      <p:sp>
        <p:nvSpPr>
          <p:cNvPr id="12" name="Rectangle 11">
            <a:extLst>
              <a:ext uri="{FF2B5EF4-FFF2-40B4-BE49-F238E27FC236}">
                <a16:creationId xmlns:a16="http://schemas.microsoft.com/office/drawing/2014/main" id="{83499E44-7033-694C-B6CD-515E9F7E9E91}"/>
              </a:ext>
            </a:extLst>
          </p:cNvPr>
          <p:cNvSpPr/>
          <p:nvPr/>
        </p:nvSpPr>
        <p:spPr>
          <a:xfrm>
            <a:off x="446567" y="4517894"/>
            <a:ext cx="6449290" cy="369332"/>
          </a:xfrm>
          <a:prstGeom prst="rect">
            <a:avLst/>
          </a:prstGeom>
        </p:spPr>
        <p:txBody>
          <a:bodyPr wrap="square">
            <a:spAutoFit/>
          </a:bodyPr>
          <a:lstStyle/>
          <a:p>
            <a:r>
              <a:rPr lang="en-IN" dirty="0"/>
              <a:t>4. You’ll need to consider both factors in the solution. </a:t>
            </a:r>
            <a:endParaRPr lang="en-US" dirty="0"/>
          </a:p>
        </p:txBody>
      </p:sp>
      <p:sp>
        <p:nvSpPr>
          <p:cNvPr id="13" name="Rectangle 12">
            <a:extLst>
              <a:ext uri="{FF2B5EF4-FFF2-40B4-BE49-F238E27FC236}">
                <a16:creationId xmlns:a16="http://schemas.microsoft.com/office/drawing/2014/main" id="{0138A811-D20F-1043-AA0E-B31259619AE9}"/>
              </a:ext>
            </a:extLst>
          </p:cNvPr>
          <p:cNvSpPr/>
          <p:nvPr/>
        </p:nvSpPr>
        <p:spPr>
          <a:xfrm>
            <a:off x="446567" y="4943921"/>
            <a:ext cx="9040090" cy="369332"/>
          </a:xfrm>
          <a:prstGeom prst="rect">
            <a:avLst/>
          </a:prstGeom>
        </p:spPr>
        <p:txBody>
          <a:bodyPr wrap="square">
            <a:spAutoFit/>
          </a:bodyPr>
          <a:lstStyle/>
          <a:p>
            <a:r>
              <a:rPr lang="en-IN" dirty="0"/>
              <a:t>_____________________________________________________________________</a:t>
            </a:r>
            <a:endParaRPr lang="en-US" dirty="0"/>
          </a:p>
        </p:txBody>
      </p:sp>
    </p:spTree>
    <p:extLst>
      <p:ext uri="{BB962C8B-B14F-4D97-AF65-F5344CB8AC3E}">
        <p14:creationId xmlns:p14="http://schemas.microsoft.com/office/powerpoint/2010/main" val="319578646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CCF62076-B127-954F-958D-459C2167F21B}"/>
              </a:ext>
            </a:extLst>
          </p:cNvPr>
          <p:cNvSpPr/>
          <p:nvPr/>
        </p:nvSpPr>
        <p:spPr>
          <a:xfrm>
            <a:off x="374073" y="5930662"/>
            <a:ext cx="9281204" cy="230832"/>
          </a:xfrm>
          <a:prstGeom prst="rect">
            <a:avLst/>
          </a:prstGeom>
        </p:spPr>
        <p:txBody>
          <a:bodyPr wrap="square">
            <a:spAutoFit/>
          </a:bodyPr>
          <a:lstStyle/>
          <a:p>
            <a:r>
              <a:rPr lang="en-US" sz="900" dirty="0">
                <a:solidFill>
                  <a:srgbClr val="6F7878"/>
                </a:solidFill>
              </a:rPr>
              <a:t>Source: Gartner (April 2019)</a:t>
            </a:r>
          </a:p>
        </p:txBody>
      </p:sp>
      <p:sp>
        <p:nvSpPr>
          <p:cNvPr id="3" name="Title 5">
            <a:extLst>
              <a:ext uri="{FF2B5EF4-FFF2-40B4-BE49-F238E27FC236}">
                <a16:creationId xmlns:a16="http://schemas.microsoft.com/office/drawing/2014/main" id="{9118071B-9CF1-1048-9FA2-0206D6F3FF5A}"/>
              </a:ext>
            </a:extLst>
          </p:cNvPr>
          <p:cNvSpPr txBox="1">
            <a:spLocks/>
          </p:cNvSpPr>
          <p:nvPr/>
        </p:nvSpPr>
        <p:spPr>
          <a:xfrm>
            <a:off x="457200" y="366713"/>
            <a:ext cx="11276013" cy="443198"/>
          </a:xfrm>
          <a:prstGeom prst="rect">
            <a:avLst/>
          </a:prstGeom>
        </p:spPr>
        <p:txBody>
          <a:bodyPr/>
          <a:lstStyle>
            <a:lvl1pPr algn="l" defTabSz="914400" rtl="0" eaLnBrk="1" latinLnBrk="0" hangingPunct="1">
              <a:lnSpc>
                <a:spcPct val="90000"/>
              </a:lnSpc>
              <a:spcBef>
                <a:spcPct val="0"/>
              </a:spcBef>
              <a:spcAft>
                <a:spcPts val="1200"/>
              </a:spcAft>
              <a:buNone/>
              <a:defRPr sz="3200" kern="1200">
                <a:solidFill>
                  <a:schemeClr val="tx2"/>
                </a:solidFill>
                <a:latin typeface="+mj-lt"/>
                <a:ea typeface="+mj-ea"/>
                <a:cs typeface="+mj-cs"/>
              </a:defRPr>
            </a:lvl1pPr>
          </a:lstStyle>
          <a:p>
            <a:r>
              <a:rPr lang="en-IN" dirty="0"/>
              <a:t>Solution: From Chilly to Warm</a:t>
            </a:r>
          </a:p>
        </p:txBody>
      </p:sp>
      <p:sp>
        <p:nvSpPr>
          <p:cNvPr id="4" name="Rectangle 3">
            <a:extLst>
              <a:ext uri="{FF2B5EF4-FFF2-40B4-BE49-F238E27FC236}">
                <a16:creationId xmlns:a16="http://schemas.microsoft.com/office/drawing/2014/main" id="{CCD57866-1E6B-084E-BC74-29C8292903AD}"/>
              </a:ext>
            </a:extLst>
          </p:cNvPr>
          <p:cNvSpPr/>
          <p:nvPr/>
        </p:nvSpPr>
        <p:spPr>
          <a:xfrm>
            <a:off x="457200" y="1362366"/>
            <a:ext cx="5499100" cy="646331"/>
          </a:xfrm>
          <a:prstGeom prst="rect">
            <a:avLst/>
          </a:prstGeom>
          <a:solidFill>
            <a:srgbClr val="002856"/>
          </a:solidFill>
        </p:spPr>
        <p:txBody>
          <a:bodyPr wrap="square">
            <a:spAutoFit/>
          </a:bodyPr>
          <a:lstStyle/>
          <a:p>
            <a:r>
              <a:rPr lang="en-US" b="1" dirty="0">
                <a:solidFill>
                  <a:schemeClr val="bg1"/>
                </a:solidFill>
                <a:ea typeface="Arial"/>
                <a:cs typeface="Arial"/>
                <a:sym typeface="Arial"/>
              </a:rPr>
              <a:t>Chillers </a:t>
            </a:r>
            <a:r>
              <a:rPr lang="en-IN" dirty="0">
                <a:solidFill>
                  <a:schemeClr val="bg1"/>
                </a:solidFill>
                <a:ea typeface="Arial"/>
                <a:cs typeface="Arial"/>
                <a:sym typeface="Arial"/>
              </a:rPr>
              <a:t>prevent conversations from flowing smoothly and put people on guard</a:t>
            </a:r>
            <a:r>
              <a:rPr lang="en-IN" b="1" dirty="0">
                <a:solidFill>
                  <a:schemeClr val="bg1"/>
                </a:solidFill>
                <a:ea typeface="Arial"/>
                <a:cs typeface="Arial"/>
                <a:sym typeface="Arial"/>
              </a:rPr>
              <a:t>:</a:t>
            </a:r>
          </a:p>
        </p:txBody>
      </p:sp>
      <p:sp>
        <p:nvSpPr>
          <p:cNvPr id="5" name="Rectangle 4">
            <a:extLst>
              <a:ext uri="{FF2B5EF4-FFF2-40B4-BE49-F238E27FC236}">
                <a16:creationId xmlns:a16="http://schemas.microsoft.com/office/drawing/2014/main" id="{BA8C3A1F-1836-E44B-B52C-7F68B87FBE12}"/>
              </a:ext>
            </a:extLst>
          </p:cNvPr>
          <p:cNvSpPr/>
          <p:nvPr/>
        </p:nvSpPr>
        <p:spPr>
          <a:xfrm>
            <a:off x="6234113" y="1362366"/>
            <a:ext cx="5499100" cy="646331"/>
          </a:xfrm>
          <a:prstGeom prst="rect">
            <a:avLst/>
          </a:prstGeom>
          <a:solidFill>
            <a:srgbClr val="002856"/>
          </a:solidFill>
        </p:spPr>
        <p:txBody>
          <a:bodyPr wrap="square">
            <a:spAutoFit/>
          </a:bodyPr>
          <a:lstStyle/>
          <a:p>
            <a:r>
              <a:rPr lang="en-US" b="1" dirty="0">
                <a:solidFill>
                  <a:schemeClr val="bg1"/>
                </a:solidFill>
                <a:ea typeface="Arial"/>
                <a:cs typeface="Arial"/>
                <a:sym typeface="Arial"/>
              </a:rPr>
              <a:t>Warmers </a:t>
            </a:r>
            <a:r>
              <a:rPr lang="en-IN" dirty="0">
                <a:solidFill>
                  <a:schemeClr val="bg1"/>
                </a:solidFill>
                <a:ea typeface="Arial"/>
                <a:cs typeface="Arial"/>
                <a:sym typeface="Arial"/>
              </a:rPr>
              <a:t>keep conversations natural and create a collaborative environment:</a:t>
            </a:r>
          </a:p>
        </p:txBody>
      </p:sp>
      <p:sp>
        <p:nvSpPr>
          <p:cNvPr id="6" name="Rectangle 5">
            <a:extLst>
              <a:ext uri="{FF2B5EF4-FFF2-40B4-BE49-F238E27FC236}">
                <a16:creationId xmlns:a16="http://schemas.microsoft.com/office/drawing/2014/main" id="{E25B1C3B-90D9-2B4F-BB2D-F6D7955A41E4}"/>
              </a:ext>
            </a:extLst>
          </p:cNvPr>
          <p:cNvSpPr/>
          <p:nvPr/>
        </p:nvSpPr>
        <p:spPr>
          <a:xfrm>
            <a:off x="457200" y="2073041"/>
            <a:ext cx="5499100" cy="2746906"/>
          </a:xfrm>
          <a:prstGeom prst="rect">
            <a:avLst/>
          </a:prstGeom>
        </p:spPr>
        <p:txBody>
          <a:bodyPr wrap="square">
            <a:spAutoFit/>
          </a:bodyPr>
          <a:lstStyle/>
          <a:p>
            <a:pPr marL="231775" lvl="0" indent="-231775">
              <a:spcAft>
                <a:spcPts val="300"/>
              </a:spcAft>
              <a:buClr>
                <a:schemeClr val="tx1"/>
              </a:buClr>
              <a:buSzPct val="100000"/>
              <a:buFont typeface="Arial" panose="020B0604020202020204" pitchFamily="34" charset="0"/>
              <a:buChar char="•"/>
            </a:pPr>
            <a:r>
              <a:rPr lang="en-IN" sz="1600" dirty="0">
                <a:solidFill>
                  <a:srgbClr val="000000"/>
                </a:solidFill>
                <a:ea typeface="Arial"/>
                <a:cs typeface="Arial"/>
                <a:sym typeface="Arial"/>
              </a:rPr>
              <a:t>Asking, “Why do you need my help?”</a:t>
            </a:r>
          </a:p>
          <a:p>
            <a:pPr marL="231775" lvl="0" indent="-231775">
              <a:spcAft>
                <a:spcPts val="300"/>
              </a:spcAft>
              <a:buClr>
                <a:schemeClr val="tx1"/>
              </a:buClr>
              <a:buSzPct val="100000"/>
              <a:buFont typeface="Arial" panose="020B0604020202020204" pitchFamily="34" charset="0"/>
              <a:buChar char="•"/>
            </a:pPr>
            <a:r>
              <a:rPr lang="en-IN" sz="1600" dirty="0"/>
              <a:t>Leading with “No”— e.g., “No, I think it would be best to go with option A.”</a:t>
            </a:r>
          </a:p>
          <a:p>
            <a:pPr marL="231775" lvl="0" indent="-231775">
              <a:spcAft>
                <a:spcPts val="300"/>
              </a:spcAft>
              <a:buClr>
                <a:schemeClr val="tx1"/>
              </a:buClr>
              <a:buSzPct val="100000"/>
              <a:buFont typeface="Arial" panose="020B0604020202020204" pitchFamily="34" charset="0"/>
              <a:buChar char="•"/>
            </a:pPr>
            <a:r>
              <a:rPr lang="en-IN" sz="1600" dirty="0"/>
              <a:t>Saying, “Don’t worry about that.”</a:t>
            </a:r>
          </a:p>
          <a:p>
            <a:pPr marL="231775" lvl="0" indent="-231775">
              <a:spcAft>
                <a:spcPts val="300"/>
              </a:spcAft>
              <a:buClr>
                <a:schemeClr val="tx1"/>
              </a:buClr>
              <a:buSzPct val="100000"/>
              <a:buFont typeface="Arial" panose="020B0604020202020204" pitchFamily="34" charset="0"/>
              <a:buChar char="•"/>
            </a:pPr>
            <a:r>
              <a:rPr lang="en-IN" sz="1600" dirty="0"/>
              <a:t>Declaring, “That’s exactly like…”</a:t>
            </a:r>
          </a:p>
          <a:p>
            <a:pPr marL="231775" lvl="0" indent="-231775">
              <a:spcAft>
                <a:spcPts val="300"/>
              </a:spcAft>
              <a:buClr>
                <a:schemeClr val="tx1"/>
              </a:buClr>
              <a:buSzPct val="100000"/>
              <a:buFont typeface="Arial" panose="020B0604020202020204" pitchFamily="34" charset="0"/>
              <a:buChar char="•"/>
            </a:pPr>
            <a:r>
              <a:rPr lang="en-IN" sz="1600" dirty="0"/>
              <a:t>Using absolute language (always, never) — e.g., </a:t>
            </a:r>
            <a:br>
              <a:rPr lang="en-IN" sz="1600" dirty="0"/>
            </a:br>
            <a:r>
              <a:rPr lang="en-IN" sz="1600" dirty="0"/>
              <a:t>“We have always done it that way and there has never been a problem.”</a:t>
            </a:r>
          </a:p>
          <a:p>
            <a:pPr marL="231775" indent="-231775">
              <a:spcAft>
                <a:spcPts val="300"/>
              </a:spcAft>
              <a:buClr>
                <a:schemeClr val="tx1"/>
              </a:buClr>
              <a:buSzPct val="100000"/>
              <a:buFont typeface="Arial" panose="020B0604020202020204" pitchFamily="34" charset="0"/>
              <a:buChar char="•"/>
            </a:pPr>
            <a:r>
              <a:rPr lang="en-IN" sz="1600" dirty="0">
                <a:solidFill>
                  <a:srgbClr val="000000"/>
                </a:solidFill>
                <a:ea typeface="Arial"/>
                <a:cs typeface="Arial"/>
                <a:sym typeface="Arial"/>
              </a:rPr>
              <a:t>Responding, “Yes, but...” — e.g., “Yes, but that’s  a low priority right now.”</a:t>
            </a:r>
            <a:endParaRPr lang="en-IN" sz="1600" dirty="0"/>
          </a:p>
        </p:txBody>
      </p:sp>
      <p:sp>
        <p:nvSpPr>
          <p:cNvPr id="7" name="Rectangle 6">
            <a:extLst>
              <a:ext uri="{FF2B5EF4-FFF2-40B4-BE49-F238E27FC236}">
                <a16:creationId xmlns:a16="http://schemas.microsoft.com/office/drawing/2014/main" id="{932B3967-1ADE-D444-94D8-CED407516764}"/>
              </a:ext>
            </a:extLst>
          </p:cNvPr>
          <p:cNvSpPr/>
          <p:nvPr/>
        </p:nvSpPr>
        <p:spPr>
          <a:xfrm>
            <a:off x="6234113" y="2073041"/>
            <a:ext cx="5499100" cy="3978012"/>
          </a:xfrm>
          <a:prstGeom prst="rect">
            <a:avLst/>
          </a:prstGeom>
        </p:spPr>
        <p:txBody>
          <a:bodyPr wrap="square">
            <a:spAutoFit/>
          </a:bodyPr>
          <a:lstStyle/>
          <a:p>
            <a:pPr marL="231775" lvl="0" indent="-231775">
              <a:spcAft>
                <a:spcPts val="300"/>
              </a:spcAft>
              <a:buClr>
                <a:schemeClr val="tx1"/>
              </a:buClr>
              <a:buSzPct val="100000"/>
              <a:buFont typeface="Arial" panose="020B0604020202020204" pitchFamily="34" charset="0"/>
              <a:buChar char="•"/>
            </a:pPr>
            <a:r>
              <a:rPr lang="en-IN" sz="1600" dirty="0">
                <a:solidFill>
                  <a:srgbClr val="000000"/>
                </a:solidFill>
                <a:ea typeface="Arial"/>
                <a:cs typeface="Arial"/>
                <a:sym typeface="Arial"/>
              </a:rPr>
              <a:t>Asking, “How can I help?”</a:t>
            </a:r>
          </a:p>
          <a:p>
            <a:pPr marL="231775" lvl="0" indent="-231775">
              <a:spcAft>
                <a:spcPts val="300"/>
              </a:spcAft>
              <a:buClr>
                <a:schemeClr val="tx1"/>
              </a:buClr>
              <a:buSzPct val="100000"/>
              <a:buFont typeface="Arial" panose="020B0604020202020204" pitchFamily="34" charset="0"/>
              <a:buChar char="•"/>
            </a:pPr>
            <a:r>
              <a:rPr lang="en-IN" sz="1600" dirty="0">
                <a:solidFill>
                  <a:srgbClr val="000000"/>
                </a:solidFill>
                <a:ea typeface="Arial"/>
                <a:cs typeface="Arial"/>
                <a:sym typeface="Arial"/>
              </a:rPr>
              <a:t>Providing actionable solutions — e.g., “What if we were to complete the project by next Tuesday? Would that work?”</a:t>
            </a:r>
          </a:p>
          <a:p>
            <a:pPr marL="231775" lvl="0" indent="-231775">
              <a:spcAft>
                <a:spcPts val="300"/>
              </a:spcAft>
              <a:buClr>
                <a:schemeClr val="tx1"/>
              </a:buClr>
              <a:buSzPct val="100000"/>
              <a:buFont typeface="Arial" panose="020B0604020202020204" pitchFamily="34" charset="0"/>
              <a:buChar char="•"/>
            </a:pPr>
            <a:r>
              <a:rPr lang="en-IN" sz="1600" dirty="0">
                <a:solidFill>
                  <a:srgbClr val="000000"/>
                </a:solidFill>
                <a:ea typeface="Arial"/>
                <a:cs typeface="Arial"/>
                <a:sym typeface="Arial"/>
              </a:rPr>
              <a:t>Using “we” versus “you”— e.g., “What metric are we tracking?”</a:t>
            </a:r>
          </a:p>
          <a:p>
            <a:pPr marL="231775" lvl="0" indent="-231775">
              <a:spcAft>
                <a:spcPts val="300"/>
              </a:spcAft>
              <a:buClr>
                <a:schemeClr val="tx1"/>
              </a:buClr>
              <a:buSzPct val="100000"/>
              <a:buFont typeface="Arial" panose="020B0604020202020204" pitchFamily="34" charset="0"/>
              <a:buChar char="•"/>
            </a:pPr>
            <a:r>
              <a:rPr lang="en-IN" sz="1600" dirty="0">
                <a:solidFill>
                  <a:srgbClr val="000000"/>
                </a:solidFill>
                <a:ea typeface="Arial"/>
                <a:cs typeface="Arial"/>
                <a:sym typeface="Arial"/>
              </a:rPr>
              <a:t>Clarifying your role — e.g., “I want to create an impactful communication plan for the team. Help me understand what challenges we’re facing?”</a:t>
            </a:r>
          </a:p>
          <a:p>
            <a:pPr marL="231775" lvl="0" indent="-231775">
              <a:spcAft>
                <a:spcPts val="300"/>
              </a:spcAft>
              <a:buClr>
                <a:schemeClr val="tx1"/>
              </a:buClr>
              <a:buSzPct val="100000"/>
              <a:buFont typeface="Arial" panose="020B0604020202020204" pitchFamily="34" charset="0"/>
              <a:buChar char="•"/>
            </a:pPr>
            <a:r>
              <a:rPr lang="en-IN" sz="1600" dirty="0">
                <a:solidFill>
                  <a:srgbClr val="000000"/>
                </a:solidFill>
                <a:ea typeface="Arial"/>
                <a:cs typeface="Arial"/>
                <a:sym typeface="Arial"/>
              </a:rPr>
              <a:t>Allowing conversation to take a natural pace, not rushing — e.g., “Tell me more about this problem. Is it at all similar to the last issue?”</a:t>
            </a:r>
          </a:p>
          <a:p>
            <a:pPr marL="231775" lvl="0" indent="-231775">
              <a:spcAft>
                <a:spcPts val="300"/>
              </a:spcAft>
              <a:buClr>
                <a:schemeClr val="tx1"/>
              </a:buClr>
              <a:buSzPct val="100000"/>
              <a:buFont typeface="Arial" panose="020B0604020202020204" pitchFamily="34" charset="0"/>
              <a:buChar char="•"/>
            </a:pPr>
            <a:r>
              <a:rPr lang="en-IN" sz="1600" dirty="0">
                <a:solidFill>
                  <a:srgbClr val="000000"/>
                </a:solidFill>
                <a:ea typeface="Arial"/>
                <a:cs typeface="Arial"/>
                <a:sym typeface="Arial"/>
              </a:rPr>
              <a:t>Responding, “Yes, and...” — “Yes, and if we  also budget time for option B we’ll be able  to complete all of our objectives.”</a:t>
            </a:r>
          </a:p>
        </p:txBody>
      </p:sp>
    </p:spTree>
    <p:extLst>
      <p:ext uri="{BB962C8B-B14F-4D97-AF65-F5344CB8AC3E}">
        <p14:creationId xmlns:p14="http://schemas.microsoft.com/office/powerpoint/2010/main" val="294566220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9">
            <a:extLst>
              <a:ext uri="{FF2B5EF4-FFF2-40B4-BE49-F238E27FC236}">
                <a16:creationId xmlns:a16="http://schemas.microsoft.com/office/drawing/2014/main" id="{3F8EBA0B-49E6-F646-B7A2-C20373F5FECA}"/>
              </a:ext>
            </a:extLst>
          </p:cNvPr>
          <p:cNvSpPr txBox="1">
            <a:spLocks/>
          </p:cNvSpPr>
          <p:nvPr/>
        </p:nvSpPr>
        <p:spPr>
          <a:xfrm>
            <a:off x="457200" y="2493827"/>
            <a:ext cx="2412000" cy="1901825"/>
          </a:xfrm>
          <a:prstGeom prst="rect">
            <a:avLst/>
          </a:prstGeom>
          <a:noFill/>
        </p:spPr>
        <p:txBody>
          <a:bodyPr anchor="ctr" anchorCtr="0"/>
          <a:lstStyle>
            <a:lvl1pPr marL="228600" indent="-228600" algn="l" defTabSz="914400" rtl="0" eaLnBrk="1" latinLnBrk="0" hangingPunct="1">
              <a:lnSpc>
                <a:spcPct val="100000"/>
              </a:lnSpc>
              <a:spcBef>
                <a:spcPts val="0"/>
              </a:spcBef>
              <a:spcAft>
                <a:spcPts val="1200"/>
              </a:spcAft>
              <a:buClr>
                <a:schemeClr val="tx2"/>
              </a:buClr>
              <a:buSzPct val="90000"/>
              <a:buFont typeface="Wingdings" panose="05000000000000000000" pitchFamily="2" charset="2"/>
              <a:buChar char="§"/>
              <a:defRPr sz="2400" kern="1200">
                <a:solidFill>
                  <a:schemeClr val="tx1"/>
                </a:solidFill>
                <a:latin typeface="+mn-lt"/>
                <a:ea typeface="+mn-ea"/>
                <a:cs typeface="+mn-cs"/>
              </a:defRPr>
            </a:lvl1pPr>
            <a:lvl2pPr marL="548640" indent="-228600" algn="l" defTabSz="914400" rtl="0" eaLnBrk="1" latinLnBrk="0" hangingPunct="1">
              <a:lnSpc>
                <a:spcPct val="100000"/>
              </a:lnSpc>
              <a:spcBef>
                <a:spcPts val="0"/>
              </a:spcBef>
              <a:spcAft>
                <a:spcPts val="1200"/>
              </a:spcAft>
              <a:buSzPct val="90000"/>
              <a:buFont typeface="Arial" panose="020B0604020202020204" pitchFamily="34" charset="0"/>
              <a:buChar char="–"/>
              <a:defRPr sz="2400" kern="1200">
                <a:solidFill>
                  <a:schemeClr val="tx1"/>
                </a:solidFill>
                <a:latin typeface="+mn-lt"/>
                <a:ea typeface="+mn-ea"/>
                <a:cs typeface="+mn-cs"/>
              </a:defRPr>
            </a:lvl2pPr>
            <a:lvl3pPr marL="777240" indent="-228600" algn="l" defTabSz="914400" rtl="0" eaLnBrk="1" latinLnBrk="0" hangingPunct="1">
              <a:lnSpc>
                <a:spcPct val="100000"/>
              </a:lnSpc>
              <a:spcBef>
                <a:spcPts val="0"/>
              </a:spcBef>
              <a:spcAft>
                <a:spcPts val="1200"/>
              </a:spcAft>
              <a:buSzPct val="90000"/>
              <a:buFont typeface="Wingdings" panose="05000000000000000000" pitchFamily="2" charset="2"/>
              <a:buChar char="§"/>
              <a:defRPr sz="2400" kern="1200">
                <a:solidFill>
                  <a:schemeClr val="tx1"/>
                </a:solidFill>
                <a:latin typeface="+mn-lt"/>
                <a:ea typeface="+mn-ea"/>
                <a:cs typeface="+mn-cs"/>
              </a:defRPr>
            </a:lvl3pPr>
            <a:lvl4pPr marL="1051560" indent="-228600" algn="l" defTabSz="914400" rtl="0" eaLnBrk="1" latinLnBrk="0" hangingPunct="1">
              <a:lnSpc>
                <a:spcPct val="100000"/>
              </a:lnSpc>
              <a:spcBef>
                <a:spcPts val="0"/>
              </a:spcBef>
              <a:spcAft>
                <a:spcPts val="1200"/>
              </a:spcAft>
              <a:buSzPct val="90000"/>
              <a:buFont typeface="Arial" panose="020B0604020202020204" pitchFamily="34" charset="0"/>
              <a:buChar char="–"/>
              <a:defRPr sz="2400" kern="1200">
                <a:solidFill>
                  <a:schemeClr val="tx1"/>
                </a:solidFill>
                <a:latin typeface="+mn-lt"/>
                <a:ea typeface="+mn-ea"/>
                <a:cs typeface="+mn-cs"/>
              </a:defRPr>
            </a:lvl4pPr>
            <a:lvl5pPr marL="1280160" indent="-228600" algn="l" defTabSz="914400" rtl="0" eaLnBrk="1" latinLnBrk="0" hangingPunct="1">
              <a:lnSpc>
                <a:spcPct val="100000"/>
              </a:lnSpc>
              <a:spcBef>
                <a:spcPts val="0"/>
              </a:spcBef>
              <a:spcAft>
                <a:spcPts val="1200"/>
              </a:spcAft>
              <a:buSzPct val="90000"/>
              <a:buFont typeface="Wingdings" panose="05000000000000000000" pitchFamily="2" charset="2"/>
              <a:buChar char="§"/>
              <a:defRPr sz="2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US" sz="1800" dirty="0"/>
              <a:t>Introduction</a:t>
            </a:r>
            <a:endParaRPr lang="en-US" dirty="0"/>
          </a:p>
        </p:txBody>
      </p:sp>
      <p:sp>
        <p:nvSpPr>
          <p:cNvPr id="5" name="Text Placeholder 40">
            <a:extLst>
              <a:ext uri="{FF2B5EF4-FFF2-40B4-BE49-F238E27FC236}">
                <a16:creationId xmlns:a16="http://schemas.microsoft.com/office/drawing/2014/main" id="{16CE05C1-6344-C147-8C3D-49AA17D35C30}"/>
              </a:ext>
            </a:extLst>
          </p:cNvPr>
          <p:cNvSpPr txBox="1">
            <a:spLocks/>
          </p:cNvSpPr>
          <p:nvPr/>
        </p:nvSpPr>
        <p:spPr>
          <a:xfrm>
            <a:off x="3409997" y="2493827"/>
            <a:ext cx="2412000" cy="1901825"/>
          </a:xfrm>
          <a:prstGeom prst="rect">
            <a:avLst/>
          </a:prstGeom>
          <a:noFill/>
          <a:ln w="12700">
            <a:noFill/>
          </a:ln>
        </p:spPr>
        <p:txBody>
          <a:bodyPr anchor="ctr" anchorCtr="0"/>
          <a:lstStyle>
            <a:lvl1pPr marL="228600" indent="-228600" algn="l" defTabSz="914400" rtl="0" eaLnBrk="1" latinLnBrk="0" hangingPunct="1">
              <a:lnSpc>
                <a:spcPct val="100000"/>
              </a:lnSpc>
              <a:spcBef>
                <a:spcPts val="0"/>
              </a:spcBef>
              <a:spcAft>
                <a:spcPts val="1200"/>
              </a:spcAft>
              <a:buClr>
                <a:schemeClr val="tx2"/>
              </a:buClr>
              <a:buSzPct val="90000"/>
              <a:buFont typeface="Wingdings" panose="05000000000000000000" pitchFamily="2" charset="2"/>
              <a:buChar char="§"/>
              <a:defRPr sz="2400" kern="1200">
                <a:solidFill>
                  <a:schemeClr val="tx1"/>
                </a:solidFill>
                <a:latin typeface="+mn-lt"/>
                <a:ea typeface="+mn-ea"/>
                <a:cs typeface="+mn-cs"/>
              </a:defRPr>
            </a:lvl1pPr>
            <a:lvl2pPr marL="548640" indent="-228600" algn="l" defTabSz="914400" rtl="0" eaLnBrk="1" latinLnBrk="0" hangingPunct="1">
              <a:lnSpc>
                <a:spcPct val="100000"/>
              </a:lnSpc>
              <a:spcBef>
                <a:spcPts val="0"/>
              </a:spcBef>
              <a:spcAft>
                <a:spcPts val="1200"/>
              </a:spcAft>
              <a:buSzPct val="90000"/>
              <a:buFont typeface="Arial" panose="020B0604020202020204" pitchFamily="34" charset="0"/>
              <a:buChar char="–"/>
              <a:defRPr sz="2400" kern="1200">
                <a:solidFill>
                  <a:schemeClr val="tx1"/>
                </a:solidFill>
                <a:latin typeface="+mn-lt"/>
                <a:ea typeface="+mn-ea"/>
                <a:cs typeface="+mn-cs"/>
              </a:defRPr>
            </a:lvl2pPr>
            <a:lvl3pPr marL="777240" indent="-228600" algn="l" defTabSz="914400" rtl="0" eaLnBrk="1" latinLnBrk="0" hangingPunct="1">
              <a:lnSpc>
                <a:spcPct val="100000"/>
              </a:lnSpc>
              <a:spcBef>
                <a:spcPts val="0"/>
              </a:spcBef>
              <a:spcAft>
                <a:spcPts val="1200"/>
              </a:spcAft>
              <a:buSzPct val="90000"/>
              <a:buFont typeface="Wingdings" panose="05000000000000000000" pitchFamily="2" charset="2"/>
              <a:buChar char="§"/>
              <a:defRPr sz="2400" kern="1200">
                <a:solidFill>
                  <a:schemeClr val="tx1"/>
                </a:solidFill>
                <a:latin typeface="+mn-lt"/>
                <a:ea typeface="+mn-ea"/>
                <a:cs typeface="+mn-cs"/>
              </a:defRPr>
            </a:lvl3pPr>
            <a:lvl4pPr marL="1051560" indent="-228600" algn="l" defTabSz="914400" rtl="0" eaLnBrk="1" latinLnBrk="0" hangingPunct="1">
              <a:lnSpc>
                <a:spcPct val="100000"/>
              </a:lnSpc>
              <a:spcBef>
                <a:spcPts val="0"/>
              </a:spcBef>
              <a:spcAft>
                <a:spcPts val="1200"/>
              </a:spcAft>
              <a:buSzPct val="90000"/>
              <a:buFont typeface="Arial" panose="020B0604020202020204" pitchFamily="34" charset="0"/>
              <a:buChar char="–"/>
              <a:defRPr sz="2400" kern="1200">
                <a:solidFill>
                  <a:schemeClr val="tx1"/>
                </a:solidFill>
                <a:latin typeface="+mn-lt"/>
                <a:ea typeface="+mn-ea"/>
                <a:cs typeface="+mn-cs"/>
              </a:defRPr>
            </a:lvl4pPr>
            <a:lvl5pPr marL="1280160" indent="-228600" algn="l" defTabSz="914400" rtl="0" eaLnBrk="1" latinLnBrk="0" hangingPunct="1">
              <a:lnSpc>
                <a:spcPct val="100000"/>
              </a:lnSpc>
              <a:spcBef>
                <a:spcPts val="0"/>
              </a:spcBef>
              <a:spcAft>
                <a:spcPts val="1200"/>
              </a:spcAft>
              <a:buSzPct val="90000"/>
              <a:buFont typeface="Wingdings" panose="05000000000000000000" pitchFamily="2" charset="2"/>
              <a:buChar char="§"/>
              <a:defRPr sz="2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spcAft>
                <a:spcPts val="600"/>
              </a:spcAft>
              <a:buNone/>
            </a:pPr>
            <a:r>
              <a:rPr lang="en-CA" sz="1800" b="1" dirty="0"/>
              <a:t>Exercise 1: </a:t>
            </a:r>
          </a:p>
          <a:p>
            <a:pPr marL="0" indent="0" algn="ctr">
              <a:buNone/>
            </a:pPr>
            <a:r>
              <a:rPr lang="en-IN" sz="1800" dirty="0"/>
              <a:t>How you can</a:t>
            </a:r>
            <a:br>
              <a:rPr lang="en-IN" sz="1800" dirty="0"/>
            </a:br>
            <a:r>
              <a:rPr lang="en-IN" sz="1800" dirty="0"/>
              <a:t>be influential</a:t>
            </a:r>
          </a:p>
        </p:txBody>
      </p:sp>
      <p:sp>
        <p:nvSpPr>
          <p:cNvPr id="6" name="Text Placeholder 41">
            <a:extLst>
              <a:ext uri="{FF2B5EF4-FFF2-40B4-BE49-F238E27FC236}">
                <a16:creationId xmlns:a16="http://schemas.microsoft.com/office/drawing/2014/main" id="{D5528C12-10F9-B243-A941-E2C00F9A54F9}"/>
              </a:ext>
            </a:extLst>
          </p:cNvPr>
          <p:cNvSpPr txBox="1">
            <a:spLocks/>
          </p:cNvSpPr>
          <p:nvPr/>
        </p:nvSpPr>
        <p:spPr>
          <a:xfrm>
            <a:off x="6362794" y="2493827"/>
            <a:ext cx="2412000" cy="1901825"/>
          </a:xfrm>
          <a:prstGeom prst="rect">
            <a:avLst/>
          </a:prstGeom>
          <a:noFill/>
          <a:ln w="12700">
            <a:noFill/>
          </a:ln>
        </p:spPr>
        <p:txBody>
          <a:bodyPr anchor="ctr" anchorCtr="0"/>
          <a:lstStyle>
            <a:lvl1pPr marL="228600" indent="-228600" algn="l" defTabSz="914400" rtl="0" eaLnBrk="1" latinLnBrk="0" hangingPunct="1">
              <a:lnSpc>
                <a:spcPct val="100000"/>
              </a:lnSpc>
              <a:spcBef>
                <a:spcPts val="0"/>
              </a:spcBef>
              <a:spcAft>
                <a:spcPts val="1200"/>
              </a:spcAft>
              <a:buClr>
                <a:schemeClr val="tx2"/>
              </a:buClr>
              <a:buSzPct val="90000"/>
              <a:buFont typeface="Wingdings" panose="05000000000000000000" pitchFamily="2" charset="2"/>
              <a:buChar char="§"/>
              <a:defRPr sz="2400" kern="1200">
                <a:solidFill>
                  <a:schemeClr val="tx1"/>
                </a:solidFill>
                <a:latin typeface="+mn-lt"/>
                <a:ea typeface="+mn-ea"/>
                <a:cs typeface="+mn-cs"/>
              </a:defRPr>
            </a:lvl1pPr>
            <a:lvl2pPr marL="548640" indent="-228600" algn="l" defTabSz="914400" rtl="0" eaLnBrk="1" latinLnBrk="0" hangingPunct="1">
              <a:lnSpc>
                <a:spcPct val="100000"/>
              </a:lnSpc>
              <a:spcBef>
                <a:spcPts val="0"/>
              </a:spcBef>
              <a:spcAft>
                <a:spcPts val="1200"/>
              </a:spcAft>
              <a:buSzPct val="90000"/>
              <a:buFont typeface="Arial" panose="020B0604020202020204" pitchFamily="34" charset="0"/>
              <a:buChar char="–"/>
              <a:defRPr sz="2400" kern="1200">
                <a:solidFill>
                  <a:schemeClr val="tx1"/>
                </a:solidFill>
                <a:latin typeface="+mn-lt"/>
                <a:ea typeface="+mn-ea"/>
                <a:cs typeface="+mn-cs"/>
              </a:defRPr>
            </a:lvl2pPr>
            <a:lvl3pPr marL="777240" indent="-228600" algn="l" defTabSz="914400" rtl="0" eaLnBrk="1" latinLnBrk="0" hangingPunct="1">
              <a:lnSpc>
                <a:spcPct val="100000"/>
              </a:lnSpc>
              <a:spcBef>
                <a:spcPts val="0"/>
              </a:spcBef>
              <a:spcAft>
                <a:spcPts val="1200"/>
              </a:spcAft>
              <a:buSzPct val="90000"/>
              <a:buFont typeface="Wingdings" panose="05000000000000000000" pitchFamily="2" charset="2"/>
              <a:buChar char="§"/>
              <a:defRPr sz="2400" kern="1200">
                <a:solidFill>
                  <a:schemeClr val="tx1"/>
                </a:solidFill>
                <a:latin typeface="+mn-lt"/>
                <a:ea typeface="+mn-ea"/>
                <a:cs typeface="+mn-cs"/>
              </a:defRPr>
            </a:lvl3pPr>
            <a:lvl4pPr marL="1051560" indent="-228600" algn="l" defTabSz="914400" rtl="0" eaLnBrk="1" latinLnBrk="0" hangingPunct="1">
              <a:lnSpc>
                <a:spcPct val="100000"/>
              </a:lnSpc>
              <a:spcBef>
                <a:spcPts val="0"/>
              </a:spcBef>
              <a:spcAft>
                <a:spcPts val="1200"/>
              </a:spcAft>
              <a:buSzPct val="90000"/>
              <a:buFont typeface="Arial" panose="020B0604020202020204" pitchFamily="34" charset="0"/>
              <a:buChar char="–"/>
              <a:defRPr sz="2400" kern="1200">
                <a:solidFill>
                  <a:schemeClr val="tx1"/>
                </a:solidFill>
                <a:latin typeface="+mn-lt"/>
                <a:ea typeface="+mn-ea"/>
                <a:cs typeface="+mn-cs"/>
              </a:defRPr>
            </a:lvl4pPr>
            <a:lvl5pPr marL="1280160" indent="-228600" algn="l" defTabSz="914400" rtl="0" eaLnBrk="1" latinLnBrk="0" hangingPunct="1">
              <a:lnSpc>
                <a:spcPct val="100000"/>
              </a:lnSpc>
              <a:spcBef>
                <a:spcPts val="0"/>
              </a:spcBef>
              <a:spcAft>
                <a:spcPts val="1200"/>
              </a:spcAft>
              <a:buSzPct val="90000"/>
              <a:buFont typeface="Wingdings" panose="05000000000000000000" pitchFamily="2" charset="2"/>
              <a:buChar char="§"/>
              <a:defRPr sz="2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spcAft>
                <a:spcPts val="600"/>
              </a:spcAft>
              <a:buNone/>
            </a:pPr>
            <a:r>
              <a:rPr lang="en-US" sz="1800" b="1" dirty="0"/>
              <a:t>Exercise 2:</a:t>
            </a:r>
          </a:p>
          <a:p>
            <a:pPr marL="0" indent="0" algn="ctr">
              <a:buNone/>
            </a:pPr>
            <a:r>
              <a:rPr lang="en-IN" sz="1800" dirty="0"/>
              <a:t>Are you a chiller</a:t>
            </a:r>
            <a:br>
              <a:rPr lang="en-IN" sz="1800" dirty="0"/>
            </a:br>
            <a:r>
              <a:rPr lang="en-IN" sz="1800" dirty="0"/>
              <a:t>or a warmer?</a:t>
            </a:r>
            <a:endParaRPr lang="en-US" sz="1800" dirty="0"/>
          </a:p>
        </p:txBody>
      </p:sp>
      <p:sp>
        <p:nvSpPr>
          <p:cNvPr id="7" name="Text Placeholder 42">
            <a:extLst>
              <a:ext uri="{FF2B5EF4-FFF2-40B4-BE49-F238E27FC236}">
                <a16:creationId xmlns:a16="http://schemas.microsoft.com/office/drawing/2014/main" id="{81293085-EC52-0947-A260-D2081BB4499D}"/>
              </a:ext>
            </a:extLst>
          </p:cNvPr>
          <p:cNvSpPr txBox="1">
            <a:spLocks/>
          </p:cNvSpPr>
          <p:nvPr/>
        </p:nvSpPr>
        <p:spPr>
          <a:xfrm>
            <a:off x="9315590" y="2493827"/>
            <a:ext cx="2412000" cy="1901825"/>
          </a:xfrm>
          <a:prstGeom prst="rect">
            <a:avLst/>
          </a:prstGeom>
          <a:solidFill>
            <a:srgbClr val="002856"/>
          </a:solidFill>
          <a:ln w="12700">
            <a:noFill/>
          </a:ln>
        </p:spPr>
        <p:txBody>
          <a:bodyPr anchor="ctr" anchorCtr="0"/>
          <a:lstStyle>
            <a:lvl1pPr marL="228600" indent="-228600" algn="l" defTabSz="914400" rtl="0" eaLnBrk="1" latinLnBrk="0" hangingPunct="1">
              <a:lnSpc>
                <a:spcPct val="100000"/>
              </a:lnSpc>
              <a:spcBef>
                <a:spcPts val="0"/>
              </a:spcBef>
              <a:spcAft>
                <a:spcPts val="1200"/>
              </a:spcAft>
              <a:buClr>
                <a:schemeClr val="tx2"/>
              </a:buClr>
              <a:buSzPct val="90000"/>
              <a:buFont typeface="Wingdings" panose="05000000000000000000" pitchFamily="2" charset="2"/>
              <a:buChar char="§"/>
              <a:defRPr sz="2400" kern="1200">
                <a:solidFill>
                  <a:schemeClr val="tx1"/>
                </a:solidFill>
                <a:latin typeface="+mn-lt"/>
                <a:ea typeface="+mn-ea"/>
                <a:cs typeface="+mn-cs"/>
              </a:defRPr>
            </a:lvl1pPr>
            <a:lvl2pPr marL="548640" indent="-228600" algn="l" defTabSz="914400" rtl="0" eaLnBrk="1" latinLnBrk="0" hangingPunct="1">
              <a:lnSpc>
                <a:spcPct val="100000"/>
              </a:lnSpc>
              <a:spcBef>
                <a:spcPts val="0"/>
              </a:spcBef>
              <a:spcAft>
                <a:spcPts val="1200"/>
              </a:spcAft>
              <a:buSzPct val="90000"/>
              <a:buFont typeface="Arial" panose="020B0604020202020204" pitchFamily="34" charset="0"/>
              <a:buChar char="–"/>
              <a:defRPr sz="2400" kern="1200">
                <a:solidFill>
                  <a:schemeClr val="tx1"/>
                </a:solidFill>
                <a:latin typeface="+mn-lt"/>
                <a:ea typeface="+mn-ea"/>
                <a:cs typeface="+mn-cs"/>
              </a:defRPr>
            </a:lvl2pPr>
            <a:lvl3pPr marL="777240" indent="-228600" algn="l" defTabSz="914400" rtl="0" eaLnBrk="1" latinLnBrk="0" hangingPunct="1">
              <a:lnSpc>
                <a:spcPct val="100000"/>
              </a:lnSpc>
              <a:spcBef>
                <a:spcPts val="0"/>
              </a:spcBef>
              <a:spcAft>
                <a:spcPts val="1200"/>
              </a:spcAft>
              <a:buSzPct val="90000"/>
              <a:buFont typeface="Wingdings" panose="05000000000000000000" pitchFamily="2" charset="2"/>
              <a:buChar char="§"/>
              <a:defRPr sz="2400" kern="1200">
                <a:solidFill>
                  <a:schemeClr val="tx1"/>
                </a:solidFill>
                <a:latin typeface="+mn-lt"/>
                <a:ea typeface="+mn-ea"/>
                <a:cs typeface="+mn-cs"/>
              </a:defRPr>
            </a:lvl3pPr>
            <a:lvl4pPr marL="1051560" indent="-228600" algn="l" defTabSz="914400" rtl="0" eaLnBrk="1" latinLnBrk="0" hangingPunct="1">
              <a:lnSpc>
                <a:spcPct val="100000"/>
              </a:lnSpc>
              <a:spcBef>
                <a:spcPts val="0"/>
              </a:spcBef>
              <a:spcAft>
                <a:spcPts val="1200"/>
              </a:spcAft>
              <a:buSzPct val="90000"/>
              <a:buFont typeface="Arial" panose="020B0604020202020204" pitchFamily="34" charset="0"/>
              <a:buChar char="–"/>
              <a:defRPr sz="2400" kern="1200">
                <a:solidFill>
                  <a:schemeClr val="tx1"/>
                </a:solidFill>
                <a:latin typeface="+mn-lt"/>
                <a:ea typeface="+mn-ea"/>
                <a:cs typeface="+mn-cs"/>
              </a:defRPr>
            </a:lvl4pPr>
            <a:lvl5pPr marL="1280160" indent="-228600" algn="l" defTabSz="914400" rtl="0" eaLnBrk="1" latinLnBrk="0" hangingPunct="1">
              <a:lnSpc>
                <a:spcPct val="100000"/>
              </a:lnSpc>
              <a:spcBef>
                <a:spcPts val="0"/>
              </a:spcBef>
              <a:spcAft>
                <a:spcPts val="1200"/>
              </a:spcAft>
              <a:buSzPct val="90000"/>
              <a:buFont typeface="Wingdings" panose="05000000000000000000" pitchFamily="2" charset="2"/>
              <a:buChar char="§"/>
              <a:defRPr sz="2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spcAft>
                <a:spcPts val="600"/>
              </a:spcAft>
              <a:buNone/>
            </a:pPr>
            <a:r>
              <a:rPr lang="en-US" sz="1800" b="1" dirty="0">
                <a:solidFill>
                  <a:schemeClr val="bg1"/>
                </a:solidFill>
              </a:rPr>
              <a:t>Exercise</a:t>
            </a:r>
            <a:r>
              <a:rPr lang="fr" sz="1800" b="1" dirty="0">
                <a:solidFill>
                  <a:schemeClr val="bg1"/>
                </a:solidFill>
              </a:rPr>
              <a:t> 3: </a:t>
            </a:r>
          </a:p>
          <a:p>
            <a:pPr marL="0" indent="0" algn="ctr">
              <a:buNone/>
            </a:pPr>
            <a:r>
              <a:rPr lang="en-IN" sz="1800" dirty="0">
                <a:solidFill>
                  <a:schemeClr val="bg1"/>
                </a:solidFill>
              </a:rPr>
              <a:t>How do you identify</a:t>
            </a:r>
            <a:br>
              <a:rPr lang="en-IN" sz="1800" dirty="0">
                <a:solidFill>
                  <a:schemeClr val="bg1"/>
                </a:solidFill>
              </a:rPr>
            </a:br>
            <a:r>
              <a:rPr lang="en-IN" sz="1800" dirty="0">
                <a:solidFill>
                  <a:schemeClr val="bg1"/>
                </a:solidFill>
              </a:rPr>
              <a:t>a stakeholder?</a:t>
            </a:r>
            <a:endParaRPr lang="fr" sz="1800" dirty="0">
              <a:solidFill>
                <a:schemeClr val="bg1"/>
              </a:solidFill>
            </a:endParaRPr>
          </a:p>
        </p:txBody>
      </p:sp>
      <p:sp>
        <p:nvSpPr>
          <p:cNvPr id="8" name="Triangle 7">
            <a:extLst>
              <a:ext uri="{FF2B5EF4-FFF2-40B4-BE49-F238E27FC236}">
                <a16:creationId xmlns:a16="http://schemas.microsoft.com/office/drawing/2014/main" id="{E5BB4A1D-ADDC-CB41-A908-6EB759A7C1F9}"/>
              </a:ext>
            </a:extLst>
          </p:cNvPr>
          <p:cNvSpPr/>
          <p:nvPr/>
        </p:nvSpPr>
        <p:spPr>
          <a:xfrm rot="5400000">
            <a:off x="8769922" y="3318347"/>
            <a:ext cx="550539" cy="252785"/>
          </a:xfrm>
          <a:prstGeom prst="triangle">
            <a:avLst/>
          </a:prstGeom>
          <a:solidFill>
            <a:srgbClr val="002856"/>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solidFill>
                <a:schemeClr val="tx1"/>
              </a:solidFill>
            </a:endParaRPr>
          </a:p>
        </p:txBody>
      </p:sp>
      <p:sp>
        <p:nvSpPr>
          <p:cNvPr id="9" name="Triangle 8">
            <a:extLst>
              <a:ext uri="{FF2B5EF4-FFF2-40B4-BE49-F238E27FC236}">
                <a16:creationId xmlns:a16="http://schemas.microsoft.com/office/drawing/2014/main" id="{F067F584-35C7-B943-ACD5-69CCAEEFAF0F}"/>
              </a:ext>
            </a:extLst>
          </p:cNvPr>
          <p:cNvSpPr/>
          <p:nvPr/>
        </p:nvSpPr>
        <p:spPr>
          <a:xfrm rot="5400000">
            <a:off x="5817126" y="3318347"/>
            <a:ext cx="550539" cy="252785"/>
          </a:xfrm>
          <a:prstGeom prst="triangle">
            <a:avLst/>
          </a:prstGeom>
          <a:solidFill>
            <a:srgbClr val="002856"/>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solidFill>
                <a:schemeClr val="tx1"/>
              </a:solidFill>
            </a:endParaRPr>
          </a:p>
        </p:txBody>
      </p:sp>
      <p:sp>
        <p:nvSpPr>
          <p:cNvPr id="10" name="Triangle 9">
            <a:extLst>
              <a:ext uri="{FF2B5EF4-FFF2-40B4-BE49-F238E27FC236}">
                <a16:creationId xmlns:a16="http://schemas.microsoft.com/office/drawing/2014/main" id="{74620AA8-611F-7F4A-8284-FC07D80F662C}"/>
              </a:ext>
            </a:extLst>
          </p:cNvPr>
          <p:cNvSpPr/>
          <p:nvPr/>
        </p:nvSpPr>
        <p:spPr>
          <a:xfrm rot="5400000">
            <a:off x="2864329" y="3318347"/>
            <a:ext cx="550539" cy="252785"/>
          </a:xfrm>
          <a:prstGeom prst="triangle">
            <a:avLst/>
          </a:prstGeom>
          <a:solidFill>
            <a:srgbClr val="002856"/>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solidFill>
                <a:schemeClr val="tx1"/>
              </a:solidFill>
            </a:endParaRPr>
          </a:p>
        </p:txBody>
      </p:sp>
      <p:sp>
        <p:nvSpPr>
          <p:cNvPr id="11" name="Title 1">
            <a:extLst>
              <a:ext uri="{FF2B5EF4-FFF2-40B4-BE49-F238E27FC236}">
                <a16:creationId xmlns:a16="http://schemas.microsoft.com/office/drawing/2014/main" id="{D6ACC33B-4D10-6745-851B-2801065570D3}"/>
              </a:ext>
            </a:extLst>
          </p:cNvPr>
          <p:cNvSpPr txBox="1">
            <a:spLocks/>
          </p:cNvSpPr>
          <p:nvPr/>
        </p:nvSpPr>
        <p:spPr>
          <a:xfrm>
            <a:off x="457200" y="366713"/>
            <a:ext cx="11276013" cy="443198"/>
          </a:xfrm>
          <a:prstGeom prst="rect">
            <a:avLst/>
          </a:prstGeom>
        </p:spPr>
        <p:txBody>
          <a:bodyPr/>
          <a:lstStyle>
            <a:lvl1pPr algn="l" defTabSz="914400" rtl="0" eaLnBrk="1" latinLnBrk="0" hangingPunct="1">
              <a:lnSpc>
                <a:spcPct val="90000"/>
              </a:lnSpc>
              <a:spcBef>
                <a:spcPct val="0"/>
              </a:spcBef>
              <a:spcAft>
                <a:spcPts val="1200"/>
              </a:spcAft>
              <a:buNone/>
              <a:defRPr sz="3200" kern="1200">
                <a:solidFill>
                  <a:schemeClr val="tx2"/>
                </a:solidFill>
                <a:latin typeface="+mj-lt"/>
                <a:ea typeface="+mj-ea"/>
                <a:cs typeface="+mj-cs"/>
              </a:defRPr>
            </a:lvl1pPr>
          </a:lstStyle>
          <a:p>
            <a:r>
              <a:rPr lang="en-US"/>
              <a:t>Roadmap of the Presentation</a:t>
            </a:r>
            <a:endParaRPr lang="en-US" dirty="0"/>
          </a:p>
        </p:txBody>
      </p:sp>
    </p:spTree>
    <p:extLst>
      <p:ext uri="{BB962C8B-B14F-4D97-AF65-F5344CB8AC3E}">
        <p14:creationId xmlns:p14="http://schemas.microsoft.com/office/powerpoint/2010/main" val="209023005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0">
            <a:extLst>
              <a:ext uri="{FF2B5EF4-FFF2-40B4-BE49-F238E27FC236}">
                <a16:creationId xmlns:a16="http://schemas.microsoft.com/office/drawing/2014/main" id="{03CF43E9-C8B0-1C41-881F-A68438D3E0C5}"/>
              </a:ext>
            </a:extLst>
          </p:cNvPr>
          <p:cNvSpPr txBox="1">
            <a:spLocks/>
          </p:cNvSpPr>
          <p:nvPr/>
        </p:nvSpPr>
        <p:spPr>
          <a:xfrm>
            <a:off x="4424193" y="2258807"/>
            <a:ext cx="3336925" cy="3044825"/>
          </a:xfrm>
          <a:prstGeom prst="rect">
            <a:avLst/>
          </a:prstGeom>
          <a:ln w="12700">
            <a:solidFill>
              <a:srgbClr val="6F7878"/>
            </a:solidFill>
          </a:ln>
        </p:spPr>
        <p:txBody>
          <a:bodyPr lIns="108000" tIns="108000" rIns="108000" bIns="108000"/>
          <a:lstStyle>
            <a:lvl1pPr marL="228600" indent="-228600" algn="l" defTabSz="914400" rtl="0" eaLnBrk="1" latinLnBrk="0" hangingPunct="1">
              <a:lnSpc>
                <a:spcPct val="100000"/>
              </a:lnSpc>
              <a:spcBef>
                <a:spcPts val="0"/>
              </a:spcBef>
              <a:spcAft>
                <a:spcPts val="1200"/>
              </a:spcAft>
              <a:buClr>
                <a:schemeClr val="tx2"/>
              </a:buClr>
              <a:buSzPct val="90000"/>
              <a:buFont typeface="Wingdings" panose="05000000000000000000" pitchFamily="2" charset="2"/>
              <a:buChar char="§"/>
              <a:defRPr sz="2400" kern="1200">
                <a:solidFill>
                  <a:schemeClr val="tx1"/>
                </a:solidFill>
                <a:latin typeface="+mn-lt"/>
                <a:ea typeface="+mn-ea"/>
                <a:cs typeface="+mn-cs"/>
              </a:defRPr>
            </a:lvl1pPr>
            <a:lvl2pPr marL="548640" indent="-228600" algn="l" defTabSz="914400" rtl="0" eaLnBrk="1" latinLnBrk="0" hangingPunct="1">
              <a:lnSpc>
                <a:spcPct val="100000"/>
              </a:lnSpc>
              <a:spcBef>
                <a:spcPts val="0"/>
              </a:spcBef>
              <a:spcAft>
                <a:spcPts val="1200"/>
              </a:spcAft>
              <a:buSzPct val="90000"/>
              <a:buFont typeface="Arial" panose="020B0604020202020204" pitchFamily="34" charset="0"/>
              <a:buChar char="–"/>
              <a:defRPr sz="2400" kern="1200">
                <a:solidFill>
                  <a:schemeClr val="tx1"/>
                </a:solidFill>
                <a:latin typeface="+mn-lt"/>
                <a:ea typeface="+mn-ea"/>
                <a:cs typeface="+mn-cs"/>
              </a:defRPr>
            </a:lvl2pPr>
            <a:lvl3pPr marL="777240" indent="-228600" algn="l" defTabSz="914400" rtl="0" eaLnBrk="1" latinLnBrk="0" hangingPunct="1">
              <a:lnSpc>
                <a:spcPct val="100000"/>
              </a:lnSpc>
              <a:spcBef>
                <a:spcPts val="0"/>
              </a:spcBef>
              <a:spcAft>
                <a:spcPts val="1200"/>
              </a:spcAft>
              <a:buSzPct val="90000"/>
              <a:buFont typeface="Wingdings" panose="05000000000000000000" pitchFamily="2" charset="2"/>
              <a:buChar char="§"/>
              <a:defRPr sz="2400" kern="1200">
                <a:solidFill>
                  <a:schemeClr val="tx1"/>
                </a:solidFill>
                <a:latin typeface="+mn-lt"/>
                <a:ea typeface="+mn-ea"/>
                <a:cs typeface="+mn-cs"/>
              </a:defRPr>
            </a:lvl3pPr>
            <a:lvl4pPr marL="1051560" indent="-228600" algn="l" defTabSz="914400" rtl="0" eaLnBrk="1" latinLnBrk="0" hangingPunct="1">
              <a:lnSpc>
                <a:spcPct val="100000"/>
              </a:lnSpc>
              <a:spcBef>
                <a:spcPts val="0"/>
              </a:spcBef>
              <a:spcAft>
                <a:spcPts val="1200"/>
              </a:spcAft>
              <a:buSzPct val="90000"/>
              <a:buFont typeface="Arial" panose="020B0604020202020204" pitchFamily="34" charset="0"/>
              <a:buChar char="–"/>
              <a:defRPr sz="2400" kern="1200">
                <a:solidFill>
                  <a:schemeClr val="tx1"/>
                </a:solidFill>
                <a:latin typeface="+mn-lt"/>
                <a:ea typeface="+mn-ea"/>
                <a:cs typeface="+mn-cs"/>
              </a:defRPr>
            </a:lvl4pPr>
            <a:lvl5pPr marL="1280160" indent="-228600" algn="l" defTabSz="914400" rtl="0" eaLnBrk="1" latinLnBrk="0" hangingPunct="1">
              <a:lnSpc>
                <a:spcPct val="100000"/>
              </a:lnSpc>
              <a:spcBef>
                <a:spcPts val="0"/>
              </a:spcBef>
              <a:spcAft>
                <a:spcPts val="1200"/>
              </a:spcAft>
              <a:buSzPct val="90000"/>
              <a:buFont typeface="Wingdings" panose="05000000000000000000" pitchFamily="2" charset="2"/>
              <a:buChar char="§"/>
              <a:defRPr sz="2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IN" sz="1800" b="1" dirty="0">
                <a:solidFill>
                  <a:srgbClr val="000000"/>
                </a:solidFill>
                <a:ea typeface="Arial"/>
                <a:cs typeface="Arial"/>
                <a:sym typeface="Arial"/>
              </a:rPr>
              <a:t>Exercise 2: Are You a Chiller or a Warmer? (Slides 13-15)</a:t>
            </a:r>
            <a:endParaRPr lang="en-CA" sz="1800" b="1" dirty="0"/>
          </a:p>
          <a:p>
            <a:pPr marL="285750" indent="-285750">
              <a:buClr>
                <a:schemeClr val="tx1"/>
              </a:buClr>
              <a:buSzPct val="100000"/>
              <a:buFont typeface="Arial" panose="020B0604020202020204" pitchFamily="34" charset="0"/>
              <a:buChar char="•"/>
            </a:pPr>
            <a:r>
              <a:rPr lang="en-IN" sz="1800" dirty="0"/>
              <a:t>Foster open dialogue by structuring your conversations better.</a:t>
            </a:r>
          </a:p>
        </p:txBody>
      </p:sp>
      <p:sp>
        <p:nvSpPr>
          <p:cNvPr id="3" name="Text Placeholder 11">
            <a:extLst>
              <a:ext uri="{FF2B5EF4-FFF2-40B4-BE49-F238E27FC236}">
                <a16:creationId xmlns:a16="http://schemas.microsoft.com/office/drawing/2014/main" id="{F162060F-F08A-6B41-934C-B57C664F6285}"/>
              </a:ext>
            </a:extLst>
          </p:cNvPr>
          <p:cNvSpPr txBox="1">
            <a:spLocks/>
          </p:cNvSpPr>
          <p:nvPr/>
        </p:nvSpPr>
        <p:spPr>
          <a:xfrm>
            <a:off x="8391186" y="2258807"/>
            <a:ext cx="3336925" cy="3044825"/>
          </a:xfrm>
          <a:prstGeom prst="rect">
            <a:avLst/>
          </a:prstGeom>
          <a:solidFill>
            <a:srgbClr val="002856"/>
          </a:solidFill>
          <a:ln w="12700">
            <a:solidFill>
              <a:srgbClr val="6F7878"/>
            </a:solidFill>
          </a:ln>
        </p:spPr>
        <p:txBody>
          <a:bodyPr lIns="108000" tIns="108000" rIns="108000" bIns="108000"/>
          <a:lstStyle>
            <a:lvl1pPr marL="228600" indent="-228600" algn="l" defTabSz="914400" rtl="0" eaLnBrk="1" latinLnBrk="0" hangingPunct="1">
              <a:lnSpc>
                <a:spcPct val="100000"/>
              </a:lnSpc>
              <a:spcBef>
                <a:spcPts val="0"/>
              </a:spcBef>
              <a:spcAft>
                <a:spcPts val="1200"/>
              </a:spcAft>
              <a:buClr>
                <a:schemeClr val="tx2"/>
              </a:buClr>
              <a:buSzPct val="90000"/>
              <a:buFont typeface="Wingdings" panose="05000000000000000000" pitchFamily="2" charset="2"/>
              <a:buChar char="§"/>
              <a:defRPr sz="2400" kern="1200">
                <a:solidFill>
                  <a:schemeClr val="tx1"/>
                </a:solidFill>
                <a:latin typeface="+mn-lt"/>
                <a:ea typeface="+mn-ea"/>
                <a:cs typeface="+mn-cs"/>
              </a:defRPr>
            </a:lvl1pPr>
            <a:lvl2pPr marL="548640" indent="-228600" algn="l" defTabSz="914400" rtl="0" eaLnBrk="1" latinLnBrk="0" hangingPunct="1">
              <a:lnSpc>
                <a:spcPct val="100000"/>
              </a:lnSpc>
              <a:spcBef>
                <a:spcPts val="0"/>
              </a:spcBef>
              <a:spcAft>
                <a:spcPts val="1200"/>
              </a:spcAft>
              <a:buSzPct val="90000"/>
              <a:buFont typeface="Arial" panose="020B0604020202020204" pitchFamily="34" charset="0"/>
              <a:buChar char="–"/>
              <a:defRPr sz="2400" kern="1200">
                <a:solidFill>
                  <a:schemeClr val="tx1"/>
                </a:solidFill>
                <a:latin typeface="+mn-lt"/>
                <a:ea typeface="+mn-ea"/>
                <a:cs typeface="+mn-cs"/>
              </a:defRPr>
            </a:lvl2pPr>
            <a:lvl3pPr marL="777240" indent="-228600" algn="l" defTabSz="914400" rtl="0" eaLnBrk="1" latinLnBrk="0" hangingPunct="1">
              <a:lnSpc>
                <a:spcPct val="100000"/>
              </a:lnSpc>
              <a:spcBef>
                <a:spcPts val="0"/>
              </a:spcBef>
              <a:spcAft>
                <a:spcPts val="1200"/>
              </a:spcAft>
              <a:buSzPct val="90000"/>
              <a:buFont typeface="Wingdings" panose="05000000000000000000" pitchFamily="2" charset="2"/>
              <a:buChar char="§"/>
              <a:defRPr sz="2400" kern="1200">
                <a:solidFill>
                  <a:schemeClr val="tx1"/>
                </a:solidFill>
                <a:latin typeface="+mn-lt"/>
                <a:ea typeface="+mn-ea"/>
                <a:cs typeface="+mn-cs"/>
              </a:defRPr>
            </a:lvl3pPr>
            <a:lvl4pPr marL="1051560" indent="-228600" algn="l" defTabSz="914400" rtl="0" eaLnBrk="1" latinLnBrk="0" hangingPunct="1">
              <a:lnSpc>
                <a:spcPct val="100000"/>
              </a:lnSpc>
              <a:spcBef>
                <a:spcPts val="0"/>
              </a:spcBef>
              <a:spcAft>
                <a:spcPts val="1200"/>
              </a:spcAft>
              <a:buSzPct val="90000"/>
              <a:buFont typeface="Arial" panose="020B0604020202020204" pitchFamily="34" charset="0"/>
              <a:buChar char="–"/>
              <a:defRPr sz="2400" kern="1200">
                <a:solidFill>
                  <a:schemeClr val="tx1"/>
                </a:solidFill>
                <a:latin typeface="+mn-lt"/>
                <a:ea typeface="+mn-ea"/>
                <a:cs typeface="+mn-cs"/>
              </a:defRPr>
            </a:lvl4pPr>
            <a:lvl5pPr marL="1280160" indent="-228600" algn="l" defTabSz="914400" rtl="0" eaLnBrk="1" latinLnBrk="0" hangingPunct="1">
              <a:lnSpc>
                <a:spcPct val="100000"/>
              </a:lnSpc>
              <a:spcBef>
                <a:spcPts val="0"/>
              </a:spcBef>
              <a:spcAft>
                <a:spcPts val="1200"/>
              </a:spcAft>
              <a:buSzPct val="90000"/>
              <a:buFont typeface="Wingdings" panose="05000000000000000000" pitchFamily="2" charset="2"/>
              <a:buChar char="§"/>
              <a:defRPr sz="2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IN" sz="1800" b="1" dirty="0">
                <a:solidFill>
                  <a:schemeClr val="bg1"/>
                </a:solidFill>
                <a:ea typeface="Arial"/>
                <a:cs typeface="Arial"/>
                <a:sym typeface="Arial"/>
              </a:rPr>
              <a:t>Exercise 3: How Do You Identify a Stakeholder? (Slides 18-21)</a:t>
            </a:r>
            <a:endParaRPr lang="en-CA" sz="1800" b="1" dirty="0">
              <a:solidFill>
                <a:schemeClr val="bg1"/>
              </a:solidFill>
            </a:endParaRPr>
          </a:p>
          <a:p>
            <a:pPr marL="285750" indent="-285750">
              <a:buClr>
                <a:schemeClr val="bg1"/>
              </a:buClr>
              <a:buSzPct val="100000"/>
              <a:buFont typeface="Arial" panose="020B0604020202020204" pitchFamily="34" charset="0"/>
              <a:buChar char="•"/>
            </a:pPr>
            <a:r>
              <a:rPr lang="en-IN" sz="1800" dirty="0">
                <a:solidFill>
                  <a:schemeClr val="bg1"/>
                </a:solidFill>
              </a:rPr>
              <a:t>Determine whom to influence and obtain desired outcomes from the stakeholder.</a:t>
            </a:r>
          </a:p>
        </p:txBody>
      </p:sp>
      <p:sp>
        <p:nvSpPr>
          <p:cNvPr id="4" name="Title 6">
            <a:extLst>
              <a:ext uri="{FF2B5EF4-FFF2-40B4-BE49-F238E27FC236}">
                <a16:creationId xmlns:a16="http://schemas.microsoft.com/office/drawing/2014/main" id="{CDEFBA50-3566-C542-AA6D-B0B16E4B5535}"/>
              </a:ext>
            </a:extLst>
          </p:cNvPr>
          <p:cNvSpPr txBox="1">
            <a:spLocks/>
          </p:cNvSpPr>
          <p:nvPr/>
        </p:nvSpPr>
        <p:spPr>
          <a:xfrm>
            <a:off x="457200" y="366713"/>
            <a:ext cx="11276013" cy="443198"/>
          </a:xfrm>
          <a:prstGeom prst="rect">
            <a:avLst/>
          </a:prstGeom>
        </p:spPr>
        <p:txBody>
          <a:bodyPr/>
          <a:lstStyle>
            <a:lvl1pPr algn="l" defTabSz="914400" rtl="0" eaLnBrk="1" latinLnBrk="0" hangingPunct="1">
              <a:lnSpc>
                <a:spcPct val="90000"/>
              </a:lnSpc>
              <a:spcBef>
                <a:spcPct val="0"/>
              </a:spcBef>
              <a:spcAft>
                <a:spcPts val="1200"/>
              </a:spcAft>
              <a:buNone/>
              <a:defRPr sz="3200" kern="1200">
                <a:solidFill>
                  <a:schemeClr val="tx2"/>
                </a:solidFill>
                <a:latin typeface="+mj-lt"/>
                <a:ea typeface="+mj-ea"/>
                <a:cs typeface="+mj-cs"/>
              </a:defRPr>
            </a:lvl1pPr>
          </a:lstStyle>
          <a:p>
            <a:r>
              <a:rPr lang="en-US" dirty="0"/>
              <a:t>Table of Contents</a:t>
            </a:r>
            <a:br>
              <a:rPr lang="en-US" dirty="0"/>
            </a:br>
            <a:r>
              <a:rPr lang="en-US" sz="2400" dirty="0">
                <a:solidFill>
                  <a:schemeClr val="tx1"/>
                </a:solidFill>
                <a:latin typeface="+mn-lt"/>
              </a:rPr>
              <a:t>Exercises for Effective Communication</a:t>
            </a:r>
            <a:endParaRPr lang="en-US" dirty="0">
              <a:solidFill>
                <a:schemeClr val="tx1"/>
              </a:solidFill>
              <a:latin typeface="+mn-lt"/>
            </a:endParaRPr>
          </a:p>
        </p:txBody>
      </p:sp>
      <p:sp>
        <p:nvSpPr>
          <p:cNvPr id="5" name="Text Placeholder 9">
            <a:extLst>
              <a:ext uri="{FF2B5EF4-FFF2-40B4-BE49-F238E27FC236}">
                <a16:creationId xmlns:a16="http://schemas.microsoft.com/office/drawing/2014/main" id="{ECF12169-4B38-D749-98D1-2EFF8A5CEB69}"/>
              </a:ext>
            </a:extLst>
          </p:cNvPr>
          <p:cNvSpPr txBox="1">
            <a:spLocks/>
          </p:cNvSpPr>
          <p:nvPr/>
        </p:nvSpPr>
        <p:spPr>
          <a:xfrm>
            <a:off x="457200" y="2258807"/>
            <a:ext cx="3336925" cy="3044825"/>
          </a:xfrm>
          <a:prstGeom prst="rect">
            <a:avLst/>
          </a:prstGeom>
          <a:ln w="12700">
            <a:solidFill>
              <a:srgbClr val="6F7878"/>
            </a:solidFill>
          </a:ln>
        </p:spPr>
        <p:txBody>
          <a:bodyPr lIns="108000" tIns="108000" rIns="108000" bIns="108000"/>
          <a:lstStyle>
            <a:lvl1pPr marL="228600" indent="-228600" algn="l" defTabSz="914400" rtl="0" eaLnBrk="1" latinLnBrk="0" hangingPunct="1">
              <a:lnSpc>
                <a:spcPct val="100000"/>
              </a:lnSpc>
              <a:spcBef>
                <a:spcPts val="0"/>
              </a:spcBef>
              <a:spcAft>
                <a:spcPts val="1200"/>
              </a:spcAft>
              <a:buClr>
                <a:schemeClr val="tx2"/>
              </a:buClr>
              <a:buSzPct val="90000"/>
              <a:buFont typeface="Wingdings" panose="05000000000000000000" pitchFamily="2" charset="2"/>
              <a:buChar char="§"/>
              <a:defRPr sz="2400" kern="1200">
                <a:solidFill>
                  <a:schemeClr val="tx1"/>
                </a:solidFill>
                <a:latin typeface="+mn-lt"/>
                <a:ea typeface="+mn-ea"/>
                <a:cs typeface="+mn-cs"/>
              </a:defRPr>
            </a:lvl1pPr>
            <a:lvl2pPr marL="548640" indent="-228600" algn="l" defTabSz="914400" rtl="0" eaLnBrk="1" latinLnBrk="0" hangingPunct="1">
              <a:lnSpc>
                <a:spcPct val="100000"/>
              </a:lnSpc>
              <a:spcBef>
                <a:spcPts val="0"/>
              </a:spcBef>
              <a:spcAft>
                <a:spcPts val="1200"/>
              </a:spcAft>
              <a:buSzPct val="90000"/>
              <a:buFont typeface="Arial" panose="020B0604020202020204" pitchFamily="34" charset="0"/>
              <a:buChar char="–"/>
              <a:defRPr sz="2400" kern="1200">
                <a:solidFill>
                  <a:schemeClr val="tx1"/>
                </a:solidFill>
                <a:latin typeface="+mn-lt"/>
                <a:ea typeface="+mn-ea"/>
                <a:cs typeface="+mn-cs"/>
              </a:defRPr>
            </a:lvl2pPr>
            <a:lvl3pPr marL="777240" indent="-228600" algn="l" defTabSz="914400" rtl="0" eaLnBrk="1" latinLnBrk="0" hangingPunct="1">
              <a:lnSpc>
                <a:spcPct val="100000"/>
              </a:lnSpc>
              <a:spcBef>
                <a:spcPts val="0"/>
              </a:spcBef>
              <a:spcAft>
                <a:spcPts val="1200"/>
              </a:spcAft>
              <a:buSzPct val="90000"/>
              <a:buFont typeface="Wingdings" panose="05000000000000000000" pitchFamily="2" charset="2"/>
              <a:buChar char="§"/>
              <a:defRPr sz="2400" kern="1200">
                <a:solidFill>
                  <a:schemeClr val="tx1"/>
                </a:solidFill>
                <a:latin typeface="+mn-lt"/>
                <a:ea typeface="+mn-ea"/>
                <a:cs typeface="+mn-cs"/>
              </a:defRPr>
            </a:lvl3pPr>
            <a:lvl4pPr marL="1051560" indent="-228600" algn="l" defTabSz="914400" rtl="0" eaLnBrk="1" latinLnBrk="0" hangingPunct="1">
              <a:lnSpc>
                <a:spcPct val="100000"/>
              </a:lnSpc>
              <a:spcBef>
                <a:spcPts val="0"/>
              </a:spcBef>
              <a:spcAft>
                <a:spcPts val="1200"/>
              </a:spcAft>
              <a:buSzPct val="90000"/>
              <a:buFont typeface="Arial" panose="020B0604020202020204" pitchFamily="34" charset="0"/>
              <a:buChar char="–"/>
              <a:defRPr sz="2400" kern="1200">
                <a:solidFill>
                  <a:schemeClr val="tx1"/>
                </a:solidFill>
                <a:latin typeface="+mn-lt"/>
                <a:ea typeface="+mn-ea"/>
                <a:cs typeface="+mn-cs"/>
              </a:defRPr>
            </a:lvl4pPr>
            <a:lvl5pPr marL="1280160" indent="-228600" algn="l" defTabSz="914400" rtl="0" eaLnBrk="1" latinLnBrk="0" hangingPunct="1">
              <a:lnSpc>
                <a:spcPct val="100000"/>
              </a:lnSpc>
              <a:spcBef>
                <a:spcPts val="0"/>
              </a:spcBef>
              <a:spcAft>
                <a:spcPts val="1200"/>
              </a:spcAft>
              <a:buSzPct val="90000"/>
              <a:buFont typeface="Wingdings" panose="05000000000000000000" pitchFamily="2" charset="2"/>
              <a:buChar char="§"/>
              <a:defRPr sz="2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IN" sz="1800" b="1" dirty="0">
                <a:solidFill>
                  <a:srgbClr val="000000"/>
                </a:solidFill>
                <a:ea typeface="Arial"/>
                <a:cs typeface="Arial"/>
                <a:sym typeface="Arial"/>
              </a:rPr>
              <a:t>Exercise 1: How You Can Be Influential (Slides 8-10)</a:t>
            </a:r>
            <a:endParaRPr lang="en-CA" sz="1800" b="1" dirty="0"/>
          </a:p>
          <a:p>
            <a:pPr marL="288925" indent="-288925">
              <a:buClr>
                <a:schemeClr val="tx1"/>
              </a:buClr>
              <a:buSzPct val="100000"/>
              <a:buFont typeface="Arial" panose="020B0604020202020204" pitchFamily="34" charset="0"/>
              <a:buChar char="•"/>
            </a:pPr>
            <a:r>
              <a:rPr lang="en-IN" sz="1800" dirty="0"/>
              <a:t>Improve your influence on others by inculcating certain </a:t>
            </a:r>
            <a:r>
              <a:rPr lang="en-IN" sz="1800" dirty="0" err="1"/>
              <a:t>behavioral</a:t>
            </a:r>
            <a:r>
              <a:rPr lang="en-IN" sz="1800" dirty="0"/>
              <a:t> traits and changing your communication style. </a:t>
            </a:r>
          </a:p>
        </p:txBody>
      </p:sp>
      <p:sp>
        <p:nvSpPr>
          <p:cNvPr id="9" name="Rectangle 8">
            <a:extLst>
              <a:ext uri="{FF2B5EF4-FFF2-40B4-BE49-F238E27FC236}">
                <a16:creationId xmlns:a16="http://schemas.microsoft.com/office/drawing/2014/main" id="{93D7BBE1-772C-9342-AD93-73B231377CFB}"/>
              </a:ext>
            </a:extLst>
          </p:cNvPr>
          <p:cNvSpPr/>
          <p:nvPr/>
        </p:nvSpPr>
        <p:spPr>
          <a:xfrm>
            <a:off x="374073" y="5930662"/>
            <a:ext cx="9281204" cy="230832"/>
          </a:xfrm>
          <a:prstGeom prst="rect">
            <a:avLst/>
          </a:prstGeom>
        </p:spPr>
        <p:txBody>
          <a:bodyPr wrap="square">
            <a:spAutoFit/>
          </a:bodyPr>
          <a:lstStyle/>
          <a:p>
            <a:r>
              <a:rPr lang="en-US" sz="900" dirty="0">
                <a:solidFill>
                  <a:srgbClr val="6F7878"/>
                </a:solidFill>
              </a:rPr>
              <a:t>Source: Gartner (April 2019)</a:t>
            </a:r>
          </a:p>
        </p:txBody>
      </p:sp>
      <p:sp>
        <p:nvSpPr>
          <p:cNvPr id="15" name="Freeform: Shape 159">
            <a:extLst>
              <a:ext uri="{FF2B5EF4-FFF2-40B4-BE49-F238E27FC236}">
                <a16:creationId xmlns:a16="http://schemas.microsoft.com/office/drawing/2014/main" id="{ED1D05F6-9631-444C-A6C1-B55BCC267F7F}"/>
              </a:ext>
            </a:extLst>
          </p:cNvPr>
          <p:cNvSpPr/>
          <p:nvPr/>
        </p:nvSpPr>
        <p:spPr>
          <a:xfrm>
            <a:off x="1920875" y="1474390"/>
            <a:ext cx="544008" cy="670522"/>
          </a:xfrm>
          <a:custGeom>
            <a:avLst/>
            <a:gdLst>
              <a:gd name="connsiteX0" fmla="*/ 321469 w 409575"/>
              <a:gd name="connsiteY0" fmla="*/ 169069 h 504825"/>
              <a:gd name="connsiteX1" fmla="*/ 302419 w 409575"/>
              <a:gd name="connsiteY1" fmla="*/ 171260 h 504825"/>
              <a:gd name="connsiteX2" fmla="*/ 302419 w 409575"/>
              <a:gd name="connsiteY2" fmla="*/ 102394 h 504825"/>
              <a:gd name="connsiteX3" fmla="*/ 244697 w 409575"/>
              <a:gd name="connsiteY3" fmla="*/ 102394 h 504825"/>
              <a:gd name="connsiteX4" fmla="*/ 245269 w 409575"/>
              <a:gd name="connsiteY4" fmla="*/ 92869 h 504825"/>
              <a:gd name="connsiteX5" fmla="*/ 159544 w 409575"/>
              <a:gd name="connsiteY5" fmla="*/ 7144 h 504825"/>
              <a:gd name="connsiteX6" fmla="*/ 73819 w 409575"/>
              <a:gd name="connsiteY6" fmla="*/ 92869 h 504825"/>
              <a:gd name="connsiteX7" fmla="*/ 74390 w 409575"/>
              <a:gd name="connsiteY7" fmla="*/ 102394 h 504825"/>
              <a:gd name="connsiteX8" fmla="*/ 7144 w 409575"/>
              <a:gd name="connsiteY8" fmla="*/ 102394 h 504825"/>
              <a:gd name="connsiteX9" fmla="*/ 7144 w 409575"/>
              <a:gd name="connsiteY9" fmla="*/ 226219 h 504825"/>
              <a:gd name="connsiteX10" fmla="*/ 29337 w 409575"/>
              <a:gd name="connsiteY10" fmla="*/ 225171 h 504825"/>
              <a:gd name="connsiteX11" fmla="*/ 92869 w 409575"/>
              <a:gd name="connsiteY11" fmla="*/ 254794 h 504825"/>
              <a:gd name="connsiteX12" fmla="*/ 29337 w 409575"/>
              <a:gd name="connsiteY12" fmla="*/ 284417 h 504825"/>
              <a:gd name="connsiteX13" fmla="*/ 7144 w 409575"/>
              <a:gd name="connsiteY13" fmla="*/ 283369 h 504825"/>
              <a:gd name="connsiteX14" fmla="*/ 7144 w 409575"/>
              <a:gd name="connsiteY14" fmla="*/ 407194 h 504825"/>
              <a:gd name="connsiteX15" fmla="*/ 72009 w 409575"/>
              <a:gd name="connsiteY15" fmla="*/ 407194 h 504825"/>
              <a:gd name="connsiteX16" fmla="*/ 71438 w 409575"/>
              <a:gd name="connsiteY16" fmla="*/ 416719 h 504825"/>
              <a:gd name="connsiteX17" fmla="*/ 157163 w 409575"/>
              <a:gd name="connsiteY17" fmla="*/ 502444 h 504825"/>
              <a:gd name="connsiteX18" fmla="*/ 242888 w 409575"/>
              <a:gd name="connsiteY18" fmla="*/ 416719 h 504825"/>
              <a:gd name="connsiteX19" fmla="*/ 242316 w 409575"/>
              <a:gd name="connsiteY19" fmla="*/ 407194 h 504825"/>
              <a:gd name="connsiteX20" fmla="*/ 302419 w 409575"/>
              <a:gd name="connsiteY20" fmla="*/ 407194 h 504825"/>
              <a:gd name="connsiteX21" fmla="*/ 302419 w 409575"/>
              <a:gd name="connsiteY21" fmla="*/ 338328 h 504825"/>
              <a:gd name="connsiteX22" fmla="*/ 321469 w 409575"/>
              <a:gd name="connsiteY22" fmla="*/ 340519 h 504825"/>
              <a:gd name="connsiteX23" fmla="*/ 407194 w 409575"/>
              <a:gd name="connsiteY23" fmla="*/ 254794 h 504825"/>
              <a:gd name="connsiteX24" fmla="*/ 321469 w 409575"/>
              <a:gd name="connsiteY24" fmla="*/ 169069 h 504825"/>
              <a:gd name="connsiteX25" fmla="*/ 321469 w 409575"/>
              <a:gd name="connsiteY25" fmla="*/ 302419 h 504825"/>
              <a:gd name="connsiteX26" fmla="*/ 310896 w 409575"/>
              <a:gd name="connsiteY26" fmla="*/ 301181 h 504825"/>
              <a:gd name="connsiteX27" fmla="*/ 264319 w 409575"/>
              <a:gd name="connsiteY27" fmla="*/ 290608 h 504825"/>
              <a:gd name="connsiteX28" fmla="*/ 264319 w 409575"/>
              <a:gd name="connsiteY28" fmla="*/ 338328 h 504825"/>
              <a:gd name="connsiteX29" fmla="*/ 264319 w 409575"/>
              <a:gd name="connsiteY29" fmla="*/ 369094 h 504825"/>
              <a:gd name="connsiteX30" fmla="*/ 242316 w 409575"/>
              <a:gd name="connsiteY30" fmla="*/ 369094 h 504825"/>
              <a:gd name="connsiteX31" fmla="*/ 199739 w 409575"/>
              <a:gd name="connsiteY31" fmla="*/ 369094 h 504825"/>
              <a:gd name="connsiteX32" fmla="*/ 204407 w 409575"/>
              <a:gd name="connsiteY32" fmla="*/ 411385 h 504825"/>
              <a:gd name="connsiteX33" fmla="*/ 204692 w 409575"/>
              <a:gd name="connsiteY33" fmla="*/ 416719 h 504825"/>
              <a:gd name="connsiteX34" fmla="*/ 157067 w 409575"/>
              <a:gd name="connsiteY34" fmla="*/ 464344 h 504825"/>
              <a:gd name="connsiteX35" fmla="*/ 109442 w 409575"/>
              <a:gd name="connsiteY35" fmla="*/ 416719 h 504825"/>
              <a:gd name="connsiteX36" fmla="*/ 109728 w 409575"/>
              <a:gd name="connsiteY36" fmla="*/ 411385 h 504825"/>
              <a:gd name="connsiteX37" fmla="*/ 114395 w 409575"/>
              <a:gd name="connsiteY37" fmla="*/ 369094 h 504825"/>
              <a:gd name="connsiteX38" fmla="*/ 71818 w 409575"/>
              <a:gd name="connsiteY38" fmla="*/ 369094 h 504825"/>
              <a:gd name="connsiteX39" fmla="*/ 45244 w 409575"/>
              <a:gd name="connsiteY39" fmla="*/ 369094 h 504825"/>
              <a:gd name="connsiteX40" fmla="*/ 45244 w 409575"/>
              <a:gd name="connsiteY40" fmla="*/ 322040 h 504825"/>
              <a:gd name="connsiteX41" fmla="*/ 130969 w 409575"/>
              <a:gd name="connsiteY41" fmla="*/ 254794 h 504825"/>
              <a:gd name="connsiteX42" fmla="*/ 45244 w 409575"/>
              <a:gd name="connsiteY42" fmla="*/ 187547 h 504825"/>
              <a:gd name="connsiteX43" fmla="*/ 45244 w 409575"/>
              <a:gd name="connsiteY43" fmla="*/ 140494 h 504825"/>
              <a:gd name="connsiteX44" fmla="*/ 74390 w 409575"/>
              <a:gd name="connsiteY44" fmla="*/ 140494 h 504825"/>
              <a:gd name="connsiteX45" fmla="*/ 116967 w 409575"/>
              <a:gd name="connsiteY45" fmla="*/ 140494 h 504825"/>
              <a:gd name="connsiteX46" fmla="*/ 112300 w 409575"/>
              <a:gd name="connsiteY46" fmla="*/ 98203 h 504825"/>
              <a:gd name="connsiteX47" fmla="*/ 111919 w 409575"/>
              <a:gd name="connsiteY47" fmla="*/ 92869 h 504825"/>
              <a:gd name="connsiteX48" fmla="*/ 159544 w 409575"/>
              <a:gd name="connsiteY48" fmla="*/ 45244 h 504825"/>
              <a:gd name="connsiteX49" fmla="*/ 207169 w 409575"/>
              <a:gd name="connsiteY49" fmla="*/ 92869 h 504825"/>
              <a:gd name="connsiteX50" fmla="*/ 206883 w 409575"/>
              <a:gd name="connsiteY50" fmla="*/ 98203 h 504825"/>
              <a:gd name="connsiteX51" fmla="*/ 202120 w 409575"/>
              <a:gd name="connsiteY51" fmla="*/ 140494 h 504825"/>
              <a:gd name="connsiteX52" fmla="*/ 244697 w 409575"/>
              <a:gd name="connsiteY52" fmla="*/ 140494 h 504825"/>
              <a:gd name="connsiteX53" fmla="*/ 264319 w 409575"/>
              <a:gd name="connsiteY53" fmla="*/ 140494 h 504825"/>
              <a:gd name="connsiteX54" fmla="*/ 264319 w 409575"/>
              <a:gd name="connsiteY54" fmla="*/ 171260 h 504825"/>
              <a:gd name="connsiteX55" fmla="*/ 264319 w 409575"/>
              <a:gd name="connsiteY55" fmla="*/ 218980 h 504825"/>
              <a:gd name="connsiteX56" fmla="*/ 310896 w 409575"/>
              <a:gd name="connsiteY56" fmla="*/ 208407 h 504825"/>
              <a:gd name="connsiteX57" fmla="*/ 321469 w 409575"/>
              <a:gd name="connsiteY57" fmla="*/ 207169 h 504825"/>
              <a:gd name="connsiteX58" fmla="*/ 369094 w 409575"/>
              <a:gd name="connsiteY58" fmla="*/ 254794 h 504825"/>
              <a:gd name="connsiteX59" fmla="*/ 321469 w 409575"/>
              <a:gd name="connsiteY59" fmla="*/ 302419 h 5048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Lst>
            <a:rect l="l" t="t" r="r" b="b"/>
            <a:pathLst>
              <a:path w="409575" h="504825">
                <a:moveTo>
                  <a:pt x="321469" y="169069"/>
                </a:moveTo>
                <a:cubicBezTo>
                  <a:pt x="314896" y="169069"/>
                  <a:pt x="308515" y="169831"/>
                  <a:pt x="302419" y="171260"/>
                </a:cubicBezTo>
                <a:lnTo>
                  <a:pt x="302419" y="102394"/>
                </a:lnTo>
                <a:lnTo>
                  <a:pt x="244697" y="102394"/>
                </a:lnTo>
                <a:cubicBezTo>
                  <a:pt x="245078" y="99251"/>
                  <a:pt x="245269" y="96107"/>
                  <a:pt x="245269" y="92869"/>
                </a:cubicBezTo>
                <a:cubicBezTo>
                  <a:pt x="245269" y="45530"/>
                  <a:pt x="206883" y="7144"/>
                  <a:pt x="159544" y="7144"/>
                </a:cubicBezTo>
                <a:cubicBezTo>
                  <a:pt x="112205" y="7144"/>
                  <a:pt x="73819" y="45530"/>
                  <a:pt x="73819" y="92869"/>
                </a:cubicBezTo>
                <a:cubicBezTo>
                  <a:pt x="73819" y="96107"/>
                  <a:pt x="74009" y="99251"/>
                  <a:pt x="74390" y="102394"/>
                </a:cubicBezTo>
                <a:lnTo>
                  <a:pt x="7144" y="102394"/>
                </a:lnTo>
                <a:lnTo>
                  <a:pt x="7144" y="226219"/>
                </a:lnTo>
                <a:cubicBezTo>
                  <a:pt x="7144" y="226219"/>
                  <a:pt x="16669" y="225171"/>
                  <a:pt x="29337" y="225171"/>
                </a:cubicBezTo>
                <a:cubicBezTo>
                  <a:pt x="54769" y="225171"/>
                  <a:pt x="92869" y="229362"/>
                  <a:pt x="92869" y="254794"/>
                </a:cubicBezTo>
                <a:cubicBezTo>
                  <a:pt x="92869" y="280226"/>
                  <a:pt x="54769" y="284417"/>
                  <a:pt x="29337" y="284417"/>
                </a:cubicBezTo>
                <a:cubicBezTo>
                  <a:pt x="16669" y="284417"/>
                  <a:pt x="7144" y="283369"/>
                  <a:pt x="7144" y="283369"/>
                </a:cubicBezTo>
                <a:lnTo>
                  <a:pt x="7144" y="407194"/>
                </a:lnTo>
                <a:lnTo>
                  <a:pt x="72009" y="407194"/>
                </a:lnTo>
                <a:cubicBezTo>
                  <a:pt x="71628" y="410337"/>
                  <a:pt x="71438" y="413480"/>
                  <a:pt x="71438" y="416719"/>
                </a:cubicBezTo>
                <a:cubicBezTo>
                  <a:pt x="71438" y="464058"/>
                  <a:pt x="109824" y="502444"/>
                  <a:pt x="157163" y="502444"/>
                </a:cubicBezTo>
                <a:cubicBezTo>
                  <a:pt x="204501" y="502444"/>
                  <a:pt x="242888" y="464058"/>
                  <a:pt x="242888" y="416719"/>
                </a:cubicBezTo>
                <a:cubicBezTo>
                  <a:pt x="242888" y="413480"/>
                  <a:pt x="242697" y="410337"/>
                  <a:pt x="242316" y="407194"/>
                </a:cubicBezTo>
                <a:lnTo>
                  <a:pt x="302419" y="407194"/>
                </a:lnTo>
                <a:lnTo>
                  <a:pt x="302419" y="338328"/>
                </a:lnTo>
                <a:cubicBezTo>
                  <a:pt x="308515" y="339757"/>
                  <a:pt x="314896" y="340519"/>
                  <a:pt x="321469" y="340519"/>
                </a:cubicBezTo>
                <a:cubicBezTo>
                  <a:pt x="368808" y="340519"/>
                  <a:pt x="407194" y="302133"/>
                  <a:pt x="407194" y="254794"/>
                </a:cubicBezTo>
                <a:cubicBezTo>
                  <a:pt x="407194" y="207455"/>
                  <a:pt x="368808" y="169069"/>
                  <a:pt x="321469" y="169069"/>
                </a:cubicBezTo>
                <a:close/>
                <a:moveTo>
                  <a:pt x="321469" y="302419"/>
                </a:moveTo>
                <a:cubicBezTo>
                  <a:pt x="318040" y="302419"/>
                  <a:pt x="314611" y="302038"/>
                  <a:pt x="310896" y="301181"/>
                </a:cubicBezTo>
                <a:lnTo>
                  <a:pt x="264319" y="290608"/>
                </a:lnTo>
                <a:lnTo>
                  <a:pt x="264319" y="338328"/>
                </a:lnTo>
                <a:lnTo>
                  <a:pt x="264319" y="369094"/>
                </a:lnTo>
                <a:lnTo>
                  <a:pt x="242316" y="369094"/>
                </a:lnTo>
                <a:lnTo>
                  <a:pt x="199739" y="369094"/>
                </a:lnTo>
                <a:lnTo>
                  <a:pt x="204407" y="411385"/>
                </a:lnTo>
                <a:cubicBezTo>
                  <a:pt x="204597" y="413385"/>
                  <a:pt x="204692" y="415100"/>
                  <a:pt x="204692" y="416719"/>
                </a:cubicBezTo>
                <a:cubicBezTo>
                  <a:pt x="204692" y="443008"/>
                  <a:pt x="183356" y="464344"/>
                  <a:pt x="157067" y="464344"/>
                </a:cubicBezTo>
                <a:cubicBezTo>
                  <a:pt x="130778" y="464344"/>
                  <a:pt x="109442" y="443008"/>
                  <a:pt x="109442" y="416719"/>
                </a:cubicBezTo>
                <a:cubicBezTo>
                  <a:pt x="109442" y="415100"/>
                  <a:pt x="109538" y="413385"/>
                  <a:pt x="109728" y="411385"/>
                </a:cubicBezTo>
                <a:lnTo>
                  <a:pt x="114395" y="369094"/>
                </a:lnTo>
                <a:lnTo>
                  <a:pt x="71818" y="369094"/>
                </a:lnTo>
                <a:lnTo>
                  <a:pt x="45244" y="369094"/>
                </a:lnTo>
                <a:lnTo>
                  <a:pt x="45244" y="322040"/>
                </a:lnTo>
                <a:cubicBezTo>
                  <a:pt x="122206" y="316897"/>
                  <a:pt x="130969" y="273939"/>
                  <a:pt x="130969" y="254794"/>
                </a:cubicBezTo>
                <a:cubicBezTo>
                  <a:pt x="130969" y="235649"/>
                  <a:pt x="122206" y="192691"/>
                  <a:pt x="45244" y="187547"/>
                </a:cubicBezTo>
                <a:lnTo>
                  <a:pt x="45244" y="140494"/>
                </a:lnTo>
                <a:lnTo>
                  <a:pt x="74390" y="140494"/>
                </a:lnTo>
                <a:lnTo>
                  <a:pt x="116967" y="140494"/>
                </a:lnTo>
                <a:lnTo>
                  <a:pt x="112300" y="98203"/>
                </a:lnTo>
                <a:cubicBezTo>
                  <a:pt x="112014" y="96203"/>
                  <a:pt x="111919" y="94488"/>
                  <a:pt x="111919" y="92869"/>
                </a:cubicBezTo>
                <a:cubicBezTo>
                  <a:pt x="111919" y="66580"/>
                  <a:pt x="133255" y="45244"/>
                  <a:pt x="159544" y="45244"/>
                </a:cubicBezTo>
                <a:cubicBezTo>
                  <a:pt x="185833" y="45244"/>
                  <a:pt x="207169" y="66580"/>
                  <a:pt x="207169" y="92869"/>
                </a:cubicBezTo>
                <a:cubicBezTo>
                  <a:pt x="207169" y="94488"/>
                  <a:pt x="207073" y="96203"/>
                  <a:pt x="206883" y="98203"/>
                </a:cubicBezTo>
                <a:lnTo>
                  <a:pt x="202120" y="140494"/>
                </a:lnTo>
                <a:lnTo>
                  <a:pt x="244697" y="140494"/>
                </a:lnTo>
                <a:lnTo>
                  <a:pt x="264319" y="140494"/>
                </a:lnTo>
                <a:lnTo>
                  <a:pt x="264319" y="171260"/>
                </a:lnTo>
                <a:lnTo>
                  <a:pt x="264319" y="218980"/>
                </a:lnTo>
                <a:lnTo>
                  <a:pt x="310896" y="208407"/>
                </a:lnTo>
                <a:cubicBezTo>
                  <a:pt x="314611" y="207550"/>
                  <a:pt x="318040" y="207169"/>
                  <a:pt x="321469" y="207169"/>
                </a:cubicBezTo>
                <a:cubicBezTo>
                  <a:pt x="347758" y="207169"/>
                  <a:pt x="369094" y="228505"/>
                  <a:pt x="369094" y="254794"/>
                </a:cubicBezTo>
                <a:cubicBezTo>
                  <a:pt x="369094" y="281083"/>
                  <a:pt x="347758" y="302419"/>
                  <a:pt x="321469" y="302419"/>
                </a:cubicBezTo>
                <a:close/>
              </a:path>
            </a:pathLst>
          </a:custGeom>
          <a:solidFill>
            <a:srgbClr val="002856"/>
          </a:solidFill>
          <a:ln w="9525" cap="flat">
            <a:noFill/>
            <a:prstDash val="solid"/>
            <a:miter/>
          </a:ln>
        </p:spPr>
        <p:txBody>
          <a:bodyPr rtlCol="0" anchor="ctr"/>
          <a:lstStyle/>
          <a:p>
            <a:endParaRPr lang="en-US"/>
          </a:p>
        </p:txBody>
      </p:sp>
      <p:sp>
        <p:nvSpPr>
          <p:cNvPr id="16" name="Freeform: Shape 30">
            <a:extLst>
              <a:ext uri="{FF2B5EF4-FFF2-40B4-BE49-F238E27FC236}">
                <a16:creationId xmlns:a16="http://schemas.microsoft.com/office/drawing/2014/main" id="{EFBBF9A4-4449-1142-81B1-ED4912877EC5}"/>
              </a:ext>
            </a:extLst>
          </p:cNvPr>
          <p:cNvSpPr/>
          <p:nvPr/>
        </p:nvSpPr>
        <p:spPr>
          <a:xfrm rot="5400000">
            <a:off x="9723982" y="1608251"/>
            <a:ext cx="671333" cy="402800"/>
          </a:xfrm>
          <a:custGeom>
            <a:avLst/>
            <a:gdLst>
              <a:gd name="connsiteX0" fmla="*/ 454285 w 523875"/>
              <a:gd name="connsiteY0" fmla="*/ 92869 h 314325"/>
              <a:gd name="connsiteX1" fmla="*/ 425710 w 523875"/>
              <a:gd name="connsiteY1" fmla="*/ 92869 h 314325"/>
              <a:gd name="connsiteX2" fmla="*/ 425710 w 523875"/>
              <a:gd name="connsiteY2" fmla="*/ 7144 h 314325"/>
              <a:gd name="connsiteX3" fmla="*/ 292360 w 523875"/>
              <a:gd name="connsiteY3" fmla="*/ 7144 h 314325"/>
              <a:gd name="connsiteX4" fmla="*/ 292360 w 523875"/>
              <a:gd name="connsiteY4" fmla="*/ 62865 h 314325"/>
              <a:gd name="connsiteX5" fmla="*/ 269119 w 523875"/>
              <a:gd name="connsiteY5" fmla="*/ 92393 h 314325"/>
              <a:gd name="connsiteX6" fmla="*/ 263785 w 523875"/>
              <a:gd name="connsiteY6" fmla="*/ 92869 h 314325"/>
              <a:gd name="connsiteX7" fmla="*/ 235210 w 523875"/>
              <a:gd name="connsiteY7" fmla="*/ 64294 h 314325"/>
              <a:gd name="connsiteX8" fmla="*/ 235210 w 523875"/>
              <a:gd name="connsiteY8" fmla="*/ 7144 h 314325"/>
              <a:gd name="connsiteX9" fmla="*/ 101860 w 523875"/>
              <a:gd name="connsiteY9" fmla="*/ 7144 h 314325"/>
              <a:gd name="connsiteX10" fmla="*/ 101860 w 523875"/>
              <a:gd name="connsiteY10" fmla="*/ 92869 h 314325"/>
              <a:gd name="connsiteX11" fmla="*/ 76333 w 523875"/>
              <a:gd name="connsiteY11" fmla="*/ 92869 h 314325"/>
              <a:gd name="connsiteX12" fmla="*/ 7657 w 523875"/>
              <a:gd name="connsiteY12" fmla="*/ 151162 h 314325"/>
              <a:gd name="connsiteX13" fmla="*/ 73856 w 523875"/>
              <a:gd name="connsiteY13" fmla="*/ 226219 h 314325"/>
              <a:gd name="connsiteX14" fmla="*/ 101955 w 523875"/>
              <a:gd name="connsiteY14" fmla="*/ 226219 h 314325"/>
              <a:gd name="connsiteX15" fmla="*/ 101955 w 523875"/>
              <a:gd name="connsiteY15" fmla="*/ 311944 h 314325"/>
              <a:gd name="connsiteX16" fmla="*/ 235305 w 523875"/>
              <a:gd name="connsiteY16" fmla="*/ 311944 h 314325"/>
              <a:gd name="connsiteX17" fmla="*/ 235305 w 523875"/>
              <a:gd name="connsiteY17" fmla="*/ 256223 h 314325"/>
              <a:gd name="connsiteX18" fmla="*/ 258546 w 523875"/>
              <a:gd name="connsiteY18" fmla="*/ 226695 h 314325"/>
              <a:gd name="connsiteX19" fmla="*/ 263880 w 523875"/>
              <a:gd name="connsiteY19" fmla="*/ 226219 h 314325"/>
              <a:gd name="connsiteX20" fmla="*/ 292455 w 523875"/>
              <a:gd name="connsiteY20" fmla="*/ 254794 h 314325"/>
              <a:gd name="connsiteX21" fmla="*/ 292455 w 523875"/>
              <a:gd name="connsiteY21" fmla="*/ 311944 h 314325"/>
              <a:gd name="connsiteX22" fmla="*/ 425805 w 523875"/>
              <a:gd name="connsiteY22" fmla="*/ 311944 h 314325"/>
              <a:gd name="connsiteX23" fmla="*/ 425805 w 523875"/>
              <a:gd name="connsiteY23" fmla="*/ 226219 h 314325"/>
              <a:gd name="connsiteX24" fmla="*/ 451808 w 523875"/>
              <a:gd name="connsiteY24" fmla="*/ 226219 h 314325"/>
              <a:gd name="connsiteX25" fmla="*/ 520484 w 523875"/>
              <a:gd name="connsiteY25" fmla="*/ 167926 h 314325"/>
              <a:gd name="connsiteX26" fmla="*/ 454285 w 523875"/>
              <a:gd name="connsiteY26" fmla="*/ 92869 h 314325"/>
              <a:gd name="connsiteX27" fmla="*/ 482669 w 523875"/>
              <a:gd name="connsiteY27" fmla="*/ 163259 h 314325"/>
              <a:gd name="connsiteX28" fmla="*/ 451808 w 523875"/>
              <a:gd name="connsiteY28" fmla="*/ 188119 h 314325"/>
              <a:gd name="connsiteX29" fmla="*/ 425805 w 523875"/>
              <a:gd name="connsiteY29" fmla="*/ 188119 h 314325"/>
              <a:gd name="connsiteX30" fmla="*/ 387705 w 523875"/>
              <a:gd name="connsiteY30" fmla="*/ 188119 h 314325"/>
              <a:gd name="connsiteX31" fmla="*/ 387705 w 523875"/>
              <a:gd name="connsiteY31" fmla="*/ 226219 h 314325"/>
              <a:gd name="connsiteX32" fmla="*/ 387705 w 523875"/>
              <a:gd name="connsiteY32" fmla="*/ 273844 h 314325"/>
              <a:gd name="connsiteX33" fmla="*/ 330555 w 523875"/>
              <a:gd name="connsiteY33" fmla="*/ 273844 h 314325"/>
              <a:gd name="connsiteX34" fmla="*/ 330555 w 523875"/>
              <a:gd name="connsiteY34" fmla="*/ 254794 h 314325"/>
              <a:gd name="connsiteX35" fmla="*/ 263880 w 523875"/>
              <a:gd name="connsiteY35" fmla="*/ 188119 h 314325"/>
              <a:gd name="connsiteX36" fmla="*/ 251783 w 523875"/>
              <a:gd name="connsiteY36" fmla="*/ 189167 h 314325"/>
              <a:gd name="connsiteX37" fmla="*/ 197205 w 523875"/>
              <a:gd name="connsiteY37" fmla="*/ 256127 h 314325"/>
              <a:gd name="connsiteX38" fmla="*/ 197205 w 523875"/>
              <a:gd name="connsiteY38" fmla="*/ 273844 h 314325"/>
              <a:gd name="connsiteX39" fmla="*/ 140055 w 523875"/>
              <a:gd name="connsiteY39" fmla="*/ 273844 h 314325"/>
              <a:gd name="connsiteX40" fmla="*/ 140055 w 523875"/>
              <a:gd name="connsiteY40" fmla="*/ 226219 h 314325"/>
              <a:gd name="connsiteX41" fmla="*/ 140055 w 523875"/>
              <a:gd name="connsiteY41" fmla="*/ 188119 h 314325"/>
              <a:gd name="connsiteX42" fmla="*/ 101955 w 523875"/>
              <a:gd name="connsiteY42" fmla="*/ 188119 h 314325"/>
              <a:gd name="connsiteX43" fmla="*/ 73856 w 523875"/>
              <a:gd name="connsiteY43" fmla="*/ 188119 h 314325"/>
              <a:gd name="connsiteX44" fmla="*/ 52425 w 523875"/>
              <a:gd name="connsiteY44" fmla="*/ 178499 h 314325"/>
              <a:gd name="connsiteX45" fmla="*/ 45472 w 523875"/>
              <a:gd name="connsiteY45" fmla="*/ 155829 h 314325"/>
              <a:gd name="connsiteX46" fmla="*/ 76333 w 523875"/>
              <a:gd name="connsiteY46" fmla="*/ 130969 h 314325"/>
              <a:gd name="connsiteX47" fmla="*/ 101860 w 523875"/>
              <a:gd name="connsiteY47" fmla="*/ 130969 h 314325"/>
              <a:gd name="connsiteX48" fmla="*/ 139960 w 523875"/>
              <a:gd name="connsiteY48" fmla="*/ 130969 h 314325"/>
              <a:gd name="connsiteX49" fmla="*/ 139960 w 523875"/>
              <a:gd name="connsiteY49" fmla="*/ 92869 h 314325"/>
              <a:gd name="connsiteX50" fmla="*/ 139960 w 523875"/>
              <a:gd name="connsiteY50" fmla="*/ 45244 h 314325"/>
              <a:gd name="connsiteX51" fmla="*/ 197110 w 523875"/>
              <a:gd name="connsiteY51" fmla="*/ 45244 h 314325"/>
              <a:gd name="connsiteX52" fmla="*/ 197110 w 523875"/>
              <a:gd name="connsiteY52" fmla="*/ 64294 h 314325"/>
              <a:gd name="connsiteX53" fmla="*/ 263785 w 523875"/>
              <a:gd name="connsiteY53" fmla="*/ 130969 h 314325"/>
              <a:gd name="connsiteX54" fmla="*/ 275881 w 523875"/>
              <a:gd name="connsiteY54" fmla="*/ 129921 h 314325"/>
              <a:gd name="connsiteX55" fmla="*/ 330460 w 523875"/>
              <a:gd name="connsiteY55" fmla="*/ 62960 h 314325"/>
              <a:gd name="connsiteX56" fmla="*/ 330460 w 523875"/>
              <a:gd name="connsiteY56" fmla="*/ 45244 h 314325"/>
              <a:gd name="connsiteX57" fmla="*/ 387610 w 523875"/>
              <a:gd name="connsiteY57" fmla="*/ 45244 h 314325"/>
              <a:gd name="connsiteX58" fmla="*/ 387610 w 523875"/>
              <a:gd name="connsiteY58" fmla="*/ 92869 h 314325"/>
              <a:gd name="connsiteX59" fmla="*/ 387610 w 523875"/>
              <a:gd name="connsiteY59" fmla="*/ 130969 h 314325"/>
              <a:gd name="connsiteX60" fmla="*/ 425710 w 523875"/>
              <a:gd name="connsiteY60" fmla="*/ 130969 h 314325"/>
              <a:gd name="connsiteX61" fmla="*/ 454285 w 523875"/>
              <a:gd name="connsiteY61" fmla="*/ 130969 h 314325"/>
              <a:gd name="connsiteX62" fmla="*/ 475716 w 523875"/>
              <a:gd name="connsiteY62" fmla="*/ 140589 h 314325"/>
              <a:gd name="connsiteX63" fmla="*/ 482669 w 523875"/>
              <a:gd name="connsiteY63" fmla="*/ 163259 h 3143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Lst>
            <a:rect l="l" t="t" r="r" b="b"/>
            <a:pathLst>
              <a:path w="523875" h="314325">
                <a:moveTo>
                  <a:pt x="454285" y="92869"/>
                </a:moveTo>
                <a:lnTo>
                  <a:pt x="425710" y="92869"/>
                </a:lnTo>
                <a:lnTo>
                  <a:pt x="425710" y="7144"/>
                </a:lnTo>
                <a:lnTo>
                  <a:pt x="292360" y="7144"/>
                </a:lnTo>
                <a:lnTo>
                  <a:pt x="292360" y="62865"/>
                </a:lnTo>
                <a:cubicBezTo>
                  <a:pt x="292360" y="76867"/>
                  <a:pt x="282930" y="89821"/>
                  <a:pt x="269119" y="92393"/>
                </a:cubicBezTo>
                <a:cubicBezTo>
                  <a:pt x="267309" y="92678"/>
                  <a:pt x="265499" y="92869"/>
                  <a:pt x="263785" y="92869"/>
                </a:cubicBezTo>
                <a:cubicBezTo>
                  <a:pt x="247973" y="92869"/>
                  <a:pt x="235210" y="80105"/>
                  <a:pt x="235210" y="64294"/>
                </a:cubicBezTo>
                <a:lnTo>
                  <a:pt x="235210" y="7144"/>
                </a:lnTo>
                <a:lnTo>
                  <a:pt x="101860" y="7144"/>
                </a:lnTo>
                <a:lnTo>
                  <a:pt x="101860" y="92869"/>
                </a:lnTo>
                <a:lnTo>
                  <a:pt x="76333" y="92869"/>
                </a:lnTo>
                <a:cubicBezTo>
                  <a:pt x="42233" y="92869"/>
                  <a:pt x="11753" y="117348"/>
                  <a:pt x="7657" y="151162"/>
                </a:cubicBezTo>
                <a:cubicBezTo>
                  <a:pt x="2704" y="191738"/>
                  <a:pt x="34232" y="226219"/>
                  <a:pt x="73856" y="226219"/>
                </a:cubicBezTo>
                <a:lnTo>
                  <a:pt x="101955" y="226219"/>
                </a:lnTo>
                <a:lnTo>
                  <a:pt x="101955" y="311944"/>
                </a:lnTo>
                <a:lnTo>
                  <a:pt x="235305" y="311944"/>
                </a:lnTo>
                <a:lnTo>
                  <a:pt x="235305" y="256223"/>
                </a:lnTo>
                <a:cubicBezTo>
                  <a:pt x="235305" y="242221"/>
                  <a:pt x="244735" y="229267"/>
                  <a:pt x="258546" y="226695"/>
                </a:cubicBezTo>
                <a:cubicBezTo>
                  <a:pt x="260356" y="226409"/>
                  <a:pt x="262165" y="226219"/>
                  <a:pt x="263880" y="226219"/>
                </a:cubicBezTo>
                <a:cubicBezTo>
                  <a:pt x="279691" y="226219"/>
                  <a:pt x="292455" y="238982"/>
                  <a:pt x="292455" y="254794"/>
                </a:cubicBezTo>
                <a:lnTo>
                  <a:pt x="292455" y="311944"/>
                </a:lnTo>
                <a:lnTo>
                  <a:pt x="425805" y="311944"/>
                </a:lnTo>
                <a:lnTo>
                  <a:pt x="425805" y="226219"/>
                </a:lnTo>
                <a:lnTo>
                  <a:pt x="451808" y="226219"/>
                </a:lnTo>
                <a:cubicBezTo>
                  <a:pt x="485908" y="226219"/>
                  <a:pt x="516387" y="201740"/>
                  <a:pt x="520484" y="167926"/>
                </a:cubicBezTo>
                <a:cubicBezTo>
                  <a:pt x="525436" y="127349"/>
                  <a:pt x="493908" y="92869"/>
                  <a:pt x="454285" y="92869"/>
                </a:cubicBezTo>
                <a:close/>
                <a:moveTo>
                  <a:pt x="482669" y="163259"/>
                </a:moveTo>
                <a:cubicBezTo>
                  <a:pt x="480955" y="177165"/>
                  <a:pt x="467429" y="188119"/>
                  <a:pt x="451808" y="188119"/>
                </a:cubicBezTo>
                <a:lnTo>
                  <a:pt x="425805" y="188119"/>
                </a:lnTo>
                <a:lnTo>
                  <a:pt x="387705" y="188119"/>
                </a:lnTo>
                <a:lnTo>
                  <a:pt x="387705" y="226219"/>
                </a:lnTo>
                <a:lnTo>
                  <a:pt x="387705" y="273844"/>
                </a:lnTo>
                <a:lnTo>
                  <a:pt x="330555" y="273844"/>
                </a:lnTo>
                <a:lnTo>
                  <a:pt x="330555" y="254794"/>
                </a:lnTo>
                <a:cubicBezTo>
                  <a:pt x="330555" y="218027"/>
                  <a:pt x="300646" y="188119"/>
                  <a:pt x="263880" y="188119"/>
                </a:cubicBezTo>
                <a:cubicBezTo>
                  <a:pt x="259879" y="188119"/>
                  <a:pt x="255783" y="188500"/>
                  <a:pt x="251783" y="189167"/>
                </a:cubicBezTo>
                <a:cubicBezTo>
                  <a:pt x="220160" y="194881"/>
                  <a:pt x="197205" y="223075"/>
                  <a:pt x="197205" y="256127"/>
                </a:cubicBezTo>
                <a:lnTo>
                  <a:pt x="197205" y="273844"/>
                </a:lnTo>
                <a:lnTo>
                  <a:pt x="140055" y="273844"/>
                </a:lnTo>
                <a:lnTo>
                  <a:pt x="140055" y="226219"/>
                </a:lnTo>
                <a:lnTo>
                  <a:pt x="140055" y="188119"/>
                </a:lnTo>
                <a:lnTo>
                  <a:pt x="101955" y="188119"/>
                </a:lnTo>
                <a:lnTo>
                  <a:pt x="73856" y="188119"/>
                </a:lnTo>
                <a:cubicBezTo>
                  <a:pt x="65569" y="188119"/>
                  <a:pt x="57949" y="184690"/>
                  <a:pt x="52425" y="178499"/>
                </a:cubicBezTo>
                <a:cubicBezTo>
                  <a:pt x="49282" y="174879"/>
                  <a:pt x="44138" y="167164"/>
                  <a:pt x="45472" y="155829"/>
                </a:cubicBezTo>
                <a:cubicBezTo>
                  <a:pt x="47186" y="141923"/>
                  <a:pt x="60712" y="130969"/>
                  <a:pt x="76333" y="130969"/>
                </a:cubicBezTo>
                <a:lnTo>
                  <a:pt x="101860" y="130969"/>
                </a:lnTo>
                <a:lnTo>
                  <a:pt x="139960" y="130969"/>
                </a:lnTo>
                <a:lnTo>
                  <a:pt x="139960" y="92869"/>
                </a:lnTo>
                <a:lnTo>
                  <a:pt x="139960" y="45244"/>
                </a:lnTo>
                <a:lnTo>
                  <a:pt x="197110" y="45244"/>
                </a:lnTo>
                <a:lnTo>
                  <a:pt x="197110" y="64294"/>
                </a:lnTo>
                <a:cubicBezTo>
                  <a:pt x="197110" y="101060"/>
                  <a:pt x="227018" y="130969"/>
                  <a:pt x="263785" y="130969"/>
                </a:cubicBezTo>
                <a:cubicBezTo>
                  <a:pt x="267785" y="130969"/>
                  <a:pt x="271881" y="130588"/>
                  <a:pt x="275881" y="129921"/>
                </a:cubicBezTo>
                <a:cubicBezTo>
                  <a:pt x="307504" y="124206"/>
                  <a:pt x="330460" y="96012"/>
                  <a:pt x="330460" y="62960"/>
                </a:cubicBezTo>
                <a:lnTo>
                  <a:pt x="330460" y="45244"/>
                </a:lnTo>
                <a:lnTo>
                  <a:pt x="387610" y="45244"/>
                </a:lnTo>
                <a:lnTo>
                  <a:pt x="387610" y="92869"/>
                </a:lnTo>
                <a:lnTo>
                  <a:pt x="387610" y="130969"/>
                </a:lnTo>
                <a:lnTo>
                  <a:pt x="425710" y="130969"/>
                </a:lnTo>
                <a:lnTo>
                  <a:pt x="454285" y="130969"/>
                </a:lnTo>
                <a:cubicBezTo>
                  <a:pt x="462571" y="130969"/>
                  <a:pt x="470191" y="134398"/>
                  <a:pt x="475716" y="140589"/>
                </a:cubicBezTo>
                <a:cubicBezTo>
                  <a:pt x="478859" y="144209"/>
                  <a:pt x="484003" y="151924"/>
                  <a:pt x="482669" y="163259"/>
                </a:cubicBezTo>
                <a:close/>
              </a:path>
            </a:pathLst>
          </a:custGeom>
          <a:solidFill>
            <a:srgbClr val="002856"/>
          </a:solidFill>
          <a:ln w="9525" cap="flat">
            <a:noFill/>
            <a:prstDash val="solid"/>
            <a:miter/>
          </a:ln>
        </p:spPr>
        <p:txBody>
          <a:bodyPr rtlCol="0" anchor="ctr"/>
          <a:lstStyle/>
          <a:p>
            <a:endParaRPr lang="en-US"/>
          </a:p>
        </p:txBody>
      </p:sp>
      <p:sp>
        <p:nvSpPr>
          <p:cNvPr id="17" name="Freeform: Shape 30">
            <a:extLst>
              <a:ext uri="{FF2B5EF4-FFF2-40B4-BE49-F238E27FC236}">
                <a16:creationId xmlns:a16="http://schemas.microsoft.com/office/drawing/2014/main" id="{9569DBFC-0CA5-DA4C-B7E7-09E627383A9F}"/>
              </a:ext>
            </a:extLst>
          </p:cNvPr>
          <p:cNvSpPr/>
          <p:nvPr/>
        </p:nvSpPr>
        <p:spPr>
          <a:xfrm rot="10800000">
            <a:off x="5760333" y="1608252"/>
            <a:ext cx="671333" cy="402800"/>
          </a:xfrm>
          <a:custGeom>
            <a:avLst/>
            <a:gdLst>
              <a:gd name="connsiteX0" fmla="*/ 454285 w 523875"/>
              <a:gd name="connsiteY0" fmla="*/ 92869 h 314325"/>
              <a:gd name="connsiteX1" fmla="*/ 425710 w 523875"/>
              <a:gd name="connsiteY1" fmla="*/ 92869 h 314325"/>
              <a:gd name="connsiteX2" fmla="*/ 425710 w 523875"/>
              <a:gd name="connsiteY2" fmla="*/ 7144 h 314325"/>
              <a:gd name="connsiteX3" fmla="*/ 292360 w 523875"/>
              <a:gd name="connsiteY3" fmla="*/ 7144 h 314325"/>
              <a:gd name="connsiteX4" fmla="*/ 292360 w 523875"/>
              <a:gd name="connsiteY4" fmla="*/ 62865 h 314325"/>
              <a:gd name="connsiteX5" fmla="*/ 269119 w 523875"/>
              <a:gd name="connsiteY5" fmla="*/ 92393 h 314325"/>
              <a:gd name="connsiteX6" fmla="*/ 263785 w 523875"/>
              <a:gd name="connsiteY6" fmla="*/ 92869 h 314325"/>
              <a:gd name="connsiteX7" fmla="*/ 235210 w 523875"/>
              <a:gd name="connsiteY7" fmla="*/ 64294 h 314325"/>
              <a:gd name="connsiteX8" fmla="*/ 235210 w 523875"/>
              <a:gd name="connsiteY8" fmla="*/ 7144 h 314325"/>
              <a:gd name="connsiteX9" fmla="*/ 101860 w 523875"/>
              <a:gd name="connsiteY9" fmla="*/ 7144 h 314325"/>
              <a:gd name="connsiteX10" fmla="*/ 101860 w 523875"/>
              <a:gd name="connsiteY10" fmla="*/ 92869 h 314325"/>
              <a:gd name="connsiteX11" fmla="*/ 76333 w 523875"/>
              <a:gd name="connsiteY11" fmla="*/ 92869 h 314325"/>
              <a:gd name="connsiteX12" fmla="*/ 7657 w 523875"/>
              <a:gd name="connsiteY12" fmla="*/ 151162 h 314325"/>
              <a:gd name="connsiteX13" fmla="*/ 73856 w 523875"/>
              <a:gd name="connsiteY13" fmla="*/ 226219 h 314325"/>
              <a:gd name="connsiteX14" fmla="*/ 101955 w 523875"/>
              <a:gd name="connsiteY14" fmla="*/ 226219 h 314325"/>
              <a:gd name="connsiteX15" fmla="*/ 101955 w 523875"/>
              <a:gd name="connsiteY15" fmla="*/ 311944 h 314325"/>
              <a:gd name="connsiteX16" fmla="*/ 235305 w 523875"/>
              <a:gd name="connsiteY16" fmla="*/ 311944 h 314325"/>
              <a:gd name="connsiteX17" fmla="*/ 235305 w 523875"/>
              <a:gd name="connsiteY17" fmla="*/ 256223 h 314325"/>
              <a:gd name="connsiteX18" fmla="*/ 258546 w 523875"/>
              <a:gd name="connsiteY18" fmla="*/ 226695 h 314325"/>
              <a:gd name="connsiteX19" fmla="*/ 263880 w 523875"/>
              <a:gd name="connsiteY19" fmla="*/ 226219 h 314325"/>
              <a:gd name="connsiteX20" fmla="*/ 292455 w 523875"/>
              <a:gd name="connsiteY20" fmla="*/ 254794 h 314325"/>
              <a:gd name="connsiteX21" fmla="*/ 292455 w 523875"/>
              <a:gd name="connsiteY21" fmla="*/ 311944 h 314325"/>
              <a:gd name="connsiteX22" fmla="*/ 425805 w 523875"/>
              <a:gd name="connsiteY22" fmla="*/ 311944 h 314325"/>
              <a:gd name="connsiteX23" fmla="*/ 425805 w 523875"/>
              <a:gd name="connsiteY23" fmla="*/ 226219 h 314325"/>
              <a:gd name="connsiteX24" fmla="*/ 451808 w 523875"/>
              <a:gd name="connsiteY24" fmla="*/ 226219 h 314325"/>
              <a:gd name="connsiteX25" fmla="*/ 520484 w 523875"/>
              <a:gd name="connsiteY25" fmla="*/ 167926 h 314325"/>
              <a:gd name="connsiteX26" fmla="*/ 454285 w 523875"/>
              <a:gd name="connsiteY26" fmla="*/ 92869 h 314325"/>
              <a:gd name="connsiteX27" fmla="*/ 482669 w 523875"/>
              <a:gd name="connsiteY27" fmla="*/ 163259 h 314325"/>
              <a:gd name="connsiteX28" fmla="*/ 451808 w 523875"/>
              <a:gd name="connsiteY28" fmla="*/ 188119 h 314325"/>
              <a:gd name="connsiteX29" fmla="*/ 425805 w 523875"/>
              <a:gd name="connsiteY29" fmla="*/ 188119 h 314325"/>
              <a:gd name="connsiteX30" fmla="*/ 387705 w 523875"/>
              <a:gd name="connsiteY30" fmla="*/ 188119 h 314325"/>
              <a:gd name="connsiteX31" fmla="*/ 387705 w 523875"/>
              <a:gd name="connsiteY31" fmla="*/ 226219 h 314325"/>
              <a:gd name="connsiteX32" fmla="*/ 387705 w 523875"/>
              <a:gd name="connsiteY32" fmla="*/ 273844 h 314325"/>
              <a:gd name="connsiteX33" fmla="*/ 330555 w 523875"/>
              <a:gd name="connsiteY33" fmla="*/ 273844 h 314325"/>
              <a:gd name="connsiteX34" fmla="*/ 330555 w 523875"/>
              <a:gd name="connsiteY34" fmla="*/ 254794 h 314325"/>
              <a:gd name="connsiteX35" fmla="*/ 263880 w 523875"/>
              <a:gd name="connsiteY35" fmla="*/ 188119 h 314325"/>
              <a:gd name="connsiteX36" fmla="*/ 251783 w 523875"/>
              <a:gd name="connsiteY36" fmla="*/ 189167 h 314325"/>
              <a:gd name="connsiteX37" fmla="*/ 197205 w 523875"/>
              <a:gd name="connsiteY37" fmla="*/ 256127 h 314325"/>
              <a:gd name="connsiteX38" fmla="*/ 197205 w 523875"/>
              <a:gd name="connsiteY38" fmla="*/ 273844 h 314325"/>
              <a:gd name="connsiteX39" fmla="*/ 140055 w 523875"/>
              <a:gd name="connsiteY39" fmla="*/ 273844 h 314325"/>
              <a:gd name="connsiteX40" fmla="*/ 140055 w 523875"/>
              <a:gd name="connsiteY40" fmla="*/ 226219 h 314325"/>
              <a:gd name="connsiteX41" fmla="*/ 140055 w 523875"/>
              <a:gd name="connsiteY41" fmla="*/ 188119 h 314325"/>
              <a:gd name="connsiteX42" fmla="*/ 101955 w 523875"/>
              <a:gd name="connsiteY42" fmla="*/ 188119 h 314325"/>
              <a:gd name="connsiteX43" fmla="*/ 73856 w 523875"/>
              <a:gd name="connsiteY43" fmla="*/ 188119 h 314325"/>
              <a:gd name="connsiteX44" fmla="*/ 52425 w 523875"/>
              <a:gd name="connsiteY44" fmla="*/ 178499 h 314325"/>
              <a:gd name="connsiteX45" fmla="*/ 45472 w 523875"/>
              <a:gd name="connsiteY45" fmla="*/ 155829 h 314325"/>
              <a:gd name="connsiteX46" fmla="*/ 76333 w 523875"/>
              <a:gd name="connsiteY46" fmla="*/ 130969 h 314325"/>
              <a:gd name="connsiteX47" fmla="*/ 101860 w 523875"/>
              <a:gd name="connsiteY47" fmla="*/ 130969 h 314325"/>
              <a:gd name="connsiteX48" fmla="*/ 139960 w 523875"/>
              <a:gd name="connsiteY48" fmla="*/ 130969 h 314325"/>
              <a:gd name="connsiteX49" fmla="*/ 139960 w 523875"/>
              <a:gd name="connsiteY49" fmla="*/ 92869 h 314325"/>
              <a:gd name="connsiteX50" fmla="*/ 139960 w 523875"/>
              <a:gd name="connsiteY50" fmla="*/ 45244 h 314325"/>
              <a:gd name="connsiteX51" fmla="*/ 197110 w 523875"/>
              <a:gd name="connsiteY51" fmla="*/ 45244 h 314325"/>
              <a:gd name="connsiteX52" fmla="*/ 197110 w 523875"/>
              <a:gd name="connsiteY52" fmla="*/ 64294 h 314325"/>
              <a:gd name="connsiteX53" fmla="*/ 263785 w 523875"/>
              <a:gd name="connsiteY53" fmla="*/ 130969 h 314325"/>
              <a:gd name="connsiteX54" fmla="*/ 275881 w 523875"/>
              <a:gd name="connsiteY54" fmla="*/ 129921 h 314325"/>
              <a:gd name="connsiteX55" fmla="*/ 330460 w 523875"/>
              <a:gd name="connsiteY55" fmla="*/ 62960 h 314325"/>
              <a:gd name="connsiteX56" fmla="*/ 330460 w 523875"/>
              <a:gd name="connsiteY56" fmla="*/ 45244 h 314325"/>
              <a:gd name="connsiteX57" fmla="*/ 387610 w 523875"/>
              <a:gd name="connsiteY57" fmla="*/ 45244 h 314325"/>
              <a:gd name="connsiteX58" fmla="*/ 387610 w 523875"/>
              <a:gd name="connsiteY58" fmla="*/ 92869 h 314325"/>
              <a:gd name="connsiteX59" fmla="*/ 387610 w 523875"/>
              <a:gd name="connsiteY59" fmla="*/ 130969 h 314325"/>
              <a:gd name="connsiteX60" fmla="*/ 425710 w 523875"/>
              <a:gd name="connsiteY60" fmla="*/ 130969 h 314325"/>
              <a:gd name="connsiteX61" fmla="*/ 454285 w 523875"/>
              <a:gd name="connsiteY61" fmla="*/ 130969 h 314325"/>
              <a:gd name="connsiteX62" fmla="*/ 475716 w 523875"/>
              <a:gd name="connsiteY62" fmla="*/ 140589 h 314325"/>
              <a:gd name="connsiteX63" fmla="*/ 482669 w 523875"/>
              <a:gd name="connsiteY63" fmla="*/ 163259 h 3143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Lst>
            <a:rect l="l" t="t" r="r" b="b"/>
            <a:pathLst>
              <a:path w="523875" h="314325">
                <a:moveTo>
                  <a:pt x="454285" y="92869"/>
                </a:moveTo>
                <a:lnTo>
                  <a:pt x="425710" y="92869"/>
                </a:lnTo>
                <a:lnTo>
                  <a:pt x="425710" y="7144"/>
                </a:lnTo>
                <a:lnTo>
                  <a:pt x="292360" y="7144"/>
                </a:lnTo>
                <a:lnTo>
                  <a:pt x="292360" y="62865"/>
                </a:lnTo>
                <a:cubicBezTo>
                  <a:pt x="292360" y="76867"/>
                  <a:pt x="282930" y="89821"/>
                  <a:pt x="269119" y="92393"/>
                </a:cubicBezTo>
                <a:cubicBezTo>
                  <a:pt x="267309" y="92678"/>
                  <a:pt x="265499" y="92869"/>
                  <a:pt x="263785" y="92869"/>
                </a:cubicBezTo>
                <a:cubicBezTo>
                  <a:pt x="247973" y="92869"/>
                  <a:pt x="235210" y="80105"/>
                  <a:pt x="235210" y="64294"/>
                </a:cubicBezTo>
                <a:lnTo>
                  <a:pt x="235210" y="7144"/>
                </a:lnTo>
                <a:lnTo>
                  <a:pt x="101860" y="7144"/>
                </a:lnTo>
                <a:lnTo>
                  <a:pt x="101860" y="92869"/>
                </a:lnTo>
                <a:lnTo>
                  <a:pt x="76333" y="92869"/>
                </a:lnTo>
                <a:cubicBezTo>
                  <a:pt x="42233" y="92869"/>
                  <a:pt x="11753" y="117348"/>
                  <a:pt x="7657" y="151162"/>
                </a:cubicBezTo>
                <a:cubicBezTo>
                  <a:pt x="2704" y="191738"/>
                  <a:pt x="34232" y="226219"/>
                  <a:pt x="73856" y="226219"/>
                </a:cubicBezTo>
                <a:lnTo>
                  <a:pt x="101955" y="226219"/>
                </a:lnTo>
                <a:lnTo>
                  <a:pt x="101955" y="311944"/>
                </a:lnTo>
                <a:lnTo>
                  <a:pt x="235305" y="311944"/>
                </a:lnTo>
                <a:lnTo>
                  <a:pt x="235305" y="256223"/>
                </a:lnTo>
                <a:cubicBezTo>
                  <a:pt x="235305" y="242221"/>
                  <a:pt x="244735" y="229267"/>
                  <a:pt x="258546" y="226695"/>
                </a:cubicBezTo>
                <a:cubicBezTo>
                  <a:pt x="260356" y="226409"/>
                  <a:pt x="262165" y="226219"/>
                  <a:pt x="263880" y="226219"/>
                </a:cubicBezTo>
                <a:cubicBezTo>
                  <a:pt x="279691" y="226219"/>
                  <a:pt x="292455" y="238982"/>
                  <a:pt x="292455" y="254794"/>
                </a:cubicBezTo>
                <a:lnTo>
                  <a:pt x="292455" y="311944"/>
                </a:lnTo>
                <a:lnTo>
                  <a:pt x="425805" y="311944"/>
                </a:lnTo>
                <a:lnTo>
                  <a:pt x="425805" y="226219"/>
                </a:lnTo>
                <a:lnTo>
                  <a:pt x="451808" y="226219"/>
                </a:lnTo>
                <a:cubicBezTo>
                  <a:pt x="485908" y="226219"/>
                  <a:pt x="516387" y="201740"/>
                  <a:pt x="520484" y="167926"/>
                </a:cubicBezTo>
                <a:cubicBezTo>
                  <a:pt x="525436" y="127349"/>
                  <a:pt x="493908" y="92869"/>
                  <a:pt x="454285" y="92869"/>
                </a:cubicBezTo>
                <a:close/>
                <a:moveTo>
                  <a:pt x="482669" y="163259"/>
                </a:moveTo>
                <a:cubicBezTo>
                  <a:pt x="480955" y="177165"/>
                  <a:pt x="467429" y="188119"/>
                  <a:pt x="451808" y="188119"/>
                </a:cubicBezTo>
                <a:lnTo>
                  <a:pt x="425805" y="188119"/>
                </a:lnTo>
                <a:lnTo>
                  <a:pt x="387705" y="188119"/>
                </a:lnTo>
                <a:lnTo>
                  <a:pt x="387705" y="226219"/>
                </a:lnTo>
                <a:lnTo>
                  <a:pt x="387705" y="273844"/>
                </a:lnTo>
                <a:lnTo>
                  <a:pt x="330555" y="273844"/>
                </a:lnTo>
                <a:lnTo>
                  <a:pt x="330555" y="254794"/>
                </a:lnTo>
                <a:cubicBezTo>
                  <a:pt x="330555" y="218027"/>
                  <a:pt x="300646" y="188119"/>
                  <a:pt x="263880" y="188119"/>
                </a:cubicBezTo>
                <a:cubicBezTo>
                  <a:pt x="259879" y="188119"/>
                  <a:pt x="255783" y="188500"/>
                  <a:pt x="251783" y="189167"/>
                </a:cubicBezTo>
                <a:cubicBezTo>
                  <a:pt x="220160" y="194881"/>
                  <a:pt x="197205" y="223075"/>
                  <a:pt x="197205" y="256127"/>
                </a:cubicBezTo>
                <a:lnTo>
                  <a:pt x="197205" y="273844"/>
                </a:lnTo>
                <a:lnTo>
                  <a:pt x="140055" y="273844"/>
                </a:lnTo>
                <a:lnTo>
                  <a:pt x="140055" y="226219"/>
                </a:lnTo>
                <a:lnTo>
                  <a:pt x="140055" y="188119"/>
                </a:lnTo>
                <a:lnTo>
                  <a:pt x="101955" y="188119"/>
                </a:lnTo>
                <a:lnTo>
                  <a:pt x="73856" y="188119"/>
                </a:lnTo>
                <a:cubicBezTo>
                  <a:pt x="65569" y="188119"/>
                  <a:pt x="57949" y="184690"/>
                  <a:pt x="52425" y="178499"/>
                </a:cubicBezTo>
                <a:cubicBezTo>
                  <a:pt x="49282" y="174879"/>
                  <a:pt x="44138" y="167164"/>
                  <a:pt x="45472" y="155829"/>
                </a:cubicBezTo>
                <a:cubicBezTo>
                  <a:pt x="47186" y="141923"/>
                  <a:pt x="60712" y="130969"/>
                  <a:pt x="76333" y="130969"/>
                </a:cubicBezTo>
                <a:lnTo>
                  <a:pt x="101860" y="130969"/>
                </a:lnTo>
                <a:lnTo>
                  <a:pt x="139960" y="130969"/>
                </a:lnTo>
                <a:lnTo>
                  <a:pt x="139960" y="92869"/>
                </a:lnTo>
                <a:lnTo>
                  <a:pt x="139960" y="45244"/>
                </a:lnTo>
                <a:lnTo>
                  <a:pt x="197110" y="45244"/>
                </a:lnTo>
                <a:lnTo>
                  <a:pt x="197110" y="64294"/>
                </a:lnTo>
                <a:cubicBezTo>
                  <a:pt x="197110" y="101060"/>
                  <a:pt x="227018" y="130969"/>
                  <a:pt x="263785" y="130969"/>
                </a:cubicBezTo>
                <a:cubicBezTo>
                  <a:pt x="267785" y="130969"/>
                  <a:pt x="271881" y="130588"/>
                  <a:pt x="275881" y="129921"/>
                </a:cubicBezTo>
                <a:cubicBezTo>
                  <a:pt x="307504" y="124206"/>
                  <a:pt x="330460" y="96012"/>
                  <a:pt x="330460" y="62960"/>
                </a:cubicBezTo>
                <a:lnTo>
                  <a:pt x="330460" y="45244"/>
                </a:lnTo>
                <a:lnTo>
                  <a:pt x="387610" y="45244"/>
                </a:lnTo>
                <a:lnTo>
                  <a:pt x="387610" y="92869"/>
                </a:lnTo>
                <a:lnTo>
                  <a:pt x="387610" y="130969"/>
                </a:lnTo>
                <a:lnTo>
                  <a:pt x="425710" y="130969"/>
                </a:lnTo>
                <a:lnTo>
                  <a:pt x="454285" y="130969"/>
                </a:lnTo>
                <a:cubicBezTo>
                  <a:pt x="462571" y="130969"/>
                  <a:pt x="470191" y="134398"/>
                  <a:pt x="475716" y="140589"/>
                </a:cubicBezTo>
                <a:cubicBezTo>
                  <a:pt x="478859" y="144209"/>
                  <a:pt x="484003" y="151924"/>
                  <a:pt x="482669" y="163259"/>
                </a:cubicBezTo>
                <a:close/>
              </a:path>
            </a:pathLst>
          </a:custGeom>
          <a:solidFill>
            <a:srgbClr val="002856"/>
          </a:solidFill>
          <a:ln w="9525" cap="flat">
            <a:noFill/>
            <a:prstDash val="solid"/>
            <a:miter/>
          </a:ln>
        </p:spPr>
        <p:txBody>
          <a:bodyPr rtlCol="0" anchor="ctr"/>
          <a:lstStyle/>
          <a:p>
            <a:endParaRPr lang="en-US"/>
          </a:p>
        </p:txBody>
      </p:sp>
    </p:spTree>
    <p:extLst>
      <p:ext uri="{BB962C8B-B14F-4D97-AF65-F5344CB8AC3E}">
        <p14:creationId xmlns:p14="http://schemas.microsoft.com/office/powerpoint/2010/main" val="32617100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9">
            <a:extLst>
              <a:ext uri="{FF2B5EF4-FFF2-40B4-BE49-F238E27FC236}">
                <a16:creationId xmlns:a16="http://schemas.microsoft.com/office/drawing/2014/main" id="{3F8EBA0B-49E6-F646-B7A2-C20373F5FECA}"/>
              </a:ext>
            </a:extLst>
          </p:cNvPr>
          <p:cNvSpPr txBox="1">
            <a:spLocks/>
          </p:cNvSpPr>
          <p:nvPr/>
        </p:nvSpPr>
        <p:spPr>
          <a:xfrm>
            <a:off x="457200" y="2493827"/>
            <a:ext cx="2412000" cy="1901825"/>
          </a:xfrm>
          <a:prstGeom prst="rect">
            <a:avLst/>
          </a:prstGeom>
          <a:solidFill>
            <a:srgbClr val="002856"/>
          </a:solidFill>
        </p:spPr>
        <p:txBody>
          <a:bodyPr anchor="ctr" anchorCtr="0"/>
          <a:lstStyle>
            <a:lvl1pPr marL="228600" indent="-228600" algn="l" defTabSz="914400" rtl="0" eaLnBrk="1" latinLnBrk="0" hangingPunct="1">
              <a:lnSpc>
                <a:spcPct val="100000"/>
              </a:lnSpc>
              <a:spcBef>
                <a:spcPts val="0"/>
              </a:spcBef>
              <a:spcAft>
                <a:spcPts val="1200"/>
              </a:spcAft>
              <a:buClr>
                <a:schemeClr val="tx2"/>
              </a:buClr>
              <a:buSzPct val="90000"/>
              <a:buFont typeface="Wingdings" panose="05000000000000000000" pitchFamily="2" charset="2"/>
              <a:buChar char="§"/>
              <a:defRPr sz="2400" kern="1200">
                <a:solidFill>
                  <a:schemeClr val="tx1"/>
                </a:solidFill>
                <a:latin typeface="+mn-lt"/>
                <a:ea typeface="+mn-ea"/>
                <a:cs typeface="+mn-cs"/>
              </a:defRPr>
            </a:lvl1pPr>
            <a:lvl2pPr marL="548640" indent="-228600" algn="l" defTabSz="914400" rtl="0" eaLnBrk="1" latinLnBrk="0" hangingPunct="1">
              <a:lnSpc>
                <a:spcPct val="100000"/>
              </a:lnSpc>
              <a:spcBef>
                <a:spcPts val="0"/>
              </a:spcBef>
              <a:spcAft>
                <a:spcPts val="1200"/>
              </a:spcAft>
              <a:buSzPct val="90000"/>
              <a:buFont typeface="Arial" panose="020B0604020202020204" pitchFamily="34" charset="0"/>
              <a:buChar char="–"/>
              <a:defRPr sz="2400" kern="1200">
                <a:solidFill>
                  <a:schemeClr val="tx1"/>
                </a:solidFill>
                <a:latin typeface="+mn-lt"/>
                <a:ea typeface="+mn-ea"/>
                <a:cs typeface="+mn-cs"/>
              </a:defRPr>
            </a:lvl2pPr>
            <a:lvl3pPr marL="777240" indent="-228600" algn="l" defTabSz="914400" rtl="0" eaLnBrk="1" latinLnBrk="0" hangingPunct="1">
              <a:lnSpc>
                <a:spcPct val="100000"/>
              </a:lnSpc>
              <a:spcBef>
                <a:spcPts val="0"/>
              </a:spcBef>
              <a:spcAft>
                <a:spcPts val="1200"/>
              </a:spcAft>
              <a:buSzPct val="90000"/>
              <a:buFont typeface="Wingdings" panose="05000000000000000000" pitchFamily="2" charset="2"/>
              <a:buChar char="§"/>
              <a:defRPr sz="2400" kern="1200">
                <a:solidFill>
                  <a:schemeClr val="tx1"/>
                </a:solidFill>
                <a:latin typeface="+mn-lt"/>
                <a:ea typeface="+mn-ea"/>
                <a:cs typeface="+mn-cs"/>
              </a:defRPr>
            </a:lvl3pPr>
            <a:lvl4pPr marL="1051560" indent="-228600" algn="l" defTabSz="914400" rtl="0" eaLnBrk="1" latinLnBrk="0" hangingPunct="1">
              <a:lnSpc>
                <a:spcPct val="100000"/>
              </a:lnSpc>
              <a:spcBef>
                <a:spcPts val="0"/>
              </a:spcBef>
              <a:spcAft>
                <a:spcPts val="1200"/>
              </a:spcAft>
              <a:buSzPct val="90000"/>
              <a:buFont typeface="Arial" panose="020B0604020202020204" pitchFamily="34" charset="0"/>
              <a:buChar char="–"/>
              <a:defRPr sz="2400" kern="1200">
                <a:solidFill>
                  <a:schemeClr val="tx1"/>
                </a:solidFill>
                <a:latin typeface="+mn-lt"/>
                <a:ea typeface="+mn-ea"/>
                <a:cs typeface="+mn-cs"/>
              </a:defRPr>
            </a:lvl4pPr>
            <a:lvl5pPr marL="1280160" indent="-228600" algn="l" defTabSz="914400" rtl="0" eaLnBrk="1" latinLnBrk="0" hangingPunct="1">
              <a:lnSpc>
                <a:spcPct val="100000"/>
              </a:lnSpc>
              <a:spcBef>
                <a:spcPts val="0"/>
              </a:spcBef>
              <a:spcAft>
                <a:spcPts val="1200"/>
              </a:spcAft>
              <a:buSzPct val="90000"/>
              <a:buFont typeface="Wingdings" panose="05000000000000000000" pitchFamily="2" charset="2"/>
              <a:buChar char="§"/>
              <a:defRPr sz="2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US" sz="1800" b="1" dirty="0">
                <a:solidFill>
                  <a:schemeClr val="bg1"/>
                </a:solidFill>
              </a:rPr>
              <a:t>Introduction</a:t>
            </a:r>
            <a:endParaRPr lang="en-US" b="1" dirty="0">
              <a:solidFill>
                <a:schemeClr val="bg1"/>
              </a:solidFill>
            </a:endParaRPr>
          </a:p>
        </p:txBody>
      </p:sp>
      <p:sp>
        <p:nvSpPr>
          <p:cNvPr id="5" name="Text Placeholder 40">
            <a:extLst>
              <a:ext uri="{FF2B5EF4-FFF2-40B4-BE49-F238E27FC236}">
                <a16:creationId xmlns:a16="http://schemas.microsoft.com/office/drawing/2014/main" id="{16CE05C1-6344-C147-8C3D-49AA17D35C30}"/>
              </a:ext>
            </a:extLst>
          </p:cNvPr>
          <p:cNvSpPr txBox="1">
            <a:spLocks/>
          </p:cNvSpPr>
          <p:nvPr/>
        </p:nvSpPr>
        <p:spPr>
          <a:xfrm>
            <a:off x="3409997" y="2493827"/>
            <a:ext cx="2412000" cy="1901825"/>
          </a:xfrm>
          <a:prstGeom prst="rect">
            <a:avLst/>
          </a:prstGeom>
          <a:noFill/>
          <a:ln w="12700">
            <a:noFill/>
          </a:ln>
        </p:spPr>
        <p:txBody>
          <a:bodyPr anchor="ctr" anchorCtr="0"/>
          <a:lstStyle>
            <a:lvl1pPr marL="228600" indent="-228600" algn="l" defTabSz="914400" rtl="0" eaLnBrk="1" latinLnBrk="0" hangingPunct="1">
              <a:lnSpc>
                <a:spcPct val="100000"/>
              </a:lnSpc>
              <a:spcBef>
                <a:spcPts val="0"/>
              </a:spcBef>
              <a:spcAft>
                <a:spcPts val="1200"/>
              </a:spcAft>
              <a:buClr>
                <a:schemeClr val="tx2"/>
              </a:buClr>
              <a:buSzPct val="90000"/>
              <a:buFont typeface="Wingdings" panose="05000000000000000000" pitchFamily="2" charset="2"/>
              <a:buChar char="§"/>
              <a:defRPr sz="2400" kern="1200">
                <a:solidFill>
                  <a:schemeClr val="tx1"/>
                </a:solidFill>
                <a:latin typeface="+mn-lt"/>
                <a:ea typeface="+mn-ea"/>
                <a:cs typeface="+mn-cs"/>
              </a:defRPr>
            </a:lvl1pPr>
            <a:lvl2pPr marL="548640" indent="-228600" algn="l" defTabSz="914400" rtl="0" eaLnBrk="1" latinLnBrk="0" hangingPunct="1">
              <a:lnSpc>
                <a:spcPct val="100000"/>
              </a:lnSpc>
              <a:spcBef>
                <a:spcPts val="0"/>
              </a:spcBef>
              <a:spcAft>
                <a:spcPts val="1200"/>
              </a:spcAft>
              <a:buSzPct val="90000"/>
              <a:buFont typeface="Arial" panose="020B0604020202020204" pitchFamily="34" charset="0"/>
              <a:buChar char="–"/>
              <a:defRPr sz="2400" kern="1200">
                <a:solidFill>
                  <a:schemeClr val="tx1"/>
                </a:solidFill>
                <a:latin typeface="+mn-lt"/>
                <a:ea typeface="+mn-ea"/>
                <a:cs typeface="+mn-cs"/>
              </a:defRPr>
            </a:lvl2pPr>
            <a:lvl3pPr marL="777240" indent="-228600" algn="l" defTabSz="914400" rtl="0" eaLnBrk="1" latinLnBrk="0" hangingPunct="1">
              <a:lnSpc>
                <a:spcPct val="100000"/>
              </a:lnSpc>
              <a:spcBef>
                <a:spcPts val="0"/>
              </a:spcBef>
              <a:spcAft>
                <a:spcPts val="1200"/>
              </a:spcAft>
              <a:buSzPct val="90000"/>
              <a:buFont typeface="Wingdings" panose="05000000000000000000" pitchFamily="2" charset="2"/>
              <a:buChar char="§"/>
              <a:defRPr sz="2400" kern="1200">
                <a:solidFill>
                  <a:schemeClr val="tx1"/>
                </a:solidFill>
                <a:latin typeface="+mn-lt"/>
                <a:ea typeface="+mn-ea"/>
                <a:cs typeface="+mn-cs"/>
              </a:defRPr>
            </a:lvl3pPr>
            <a:lvl4pPr marL="1051560" indent="-228600" algn="l" defTabSz="914400" rtl="0" eaLnBrk="1" latinLnBrk="0" hangingPunct="1">
              <a:lnSpc>
                <a:spcPct val="100000"/>
              </a:lnSpc>
              <a:spcBef>
                <a:spcPts val="0"/>
              </a:spcBef>
              <a:spcAft>
                <a:spcPts val="1200"/>
              </a:spcAft>
              <a:buSzPct val="90000"/>
              <a:buFont typeface="Arial" panose="020B0604020202020204" pitchFamily="34" charset="0"/>
              <a:buChar char="–"/>
              <a:defRPr sz="2400" kern="1200">
                <a:solidFill>
                  <a:schemeClr val="tx1"/>
                </a:solidFill>
                <a:latin typeface="+mn-lt"/>
                <a:ea typeface="+mn-ea"/>
                <a:cs typeface="+mn-cs"/>
              </a:defRPr>
            </a:lvl4pPr>
            <a:lvl5pPr marL="1280160" indent="-228600" algn="l" defTabSz="914400" rtl="0" eaLnBrk="1" latinLnBrk="0" hangingPunct="1">
              <a:lnSpc>
                <a:spcPct val="100000"/>
              </a:lnSpc>
              <a:spcBef>
                <a:spcPts val="0"/>
              </a:spcBef>
              <a:spcAft>
                <a:spcPts val="1200"/>
              </a:spcAft>
              <a:buSzPct val="90000"/>
              <a:buFont typeface="Wingdings" panose="05000000000000000000" pitchFamily="2" charset="2"/>
              <a:buChar char="§"/>
              <a:defRPr sz="2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spcAft>
                <a:spcPts val="600"/>
              </a:spcAft>
              <a:buNone/>
            </a:pPr>
            <a:r>
              <a:rPr lang="en-CA" sz="1800" b="1" dirty="0"/>
              <a:t>Exercise 1: </a:t>
            </a:r>
          </a:p>
          <a:p>
            <a:pPr marL="0" indent="0" algn="ctr">
              <a:buNone/>
            </a:pPr>
            <a:r>
              <a:rPr lang="en-IN" sz="1800" dirty="0"/>
              <a:t>How you can</a:t>
            </a:r>
            <a:br>
              <a:rPr lang="en-IN" sz="1800" dirty="0"/>
            </a:br>
            <a:r>
              <a:rPr lang="en-IN" sz="1800" dirty="0"/>
              <a:t>be influential</a:t>
            </a:r>
          </a:p>
        </p:txBody>
      </p:sp>
      <p:sp>
        <p:nvSpPr>
          <p:cNvPr id="6" name="Text Placeholder 41">
            <a:extLst>
              <a:ext uri="{FF2B5EF4-FFF2-40B4-BE49-F238E27FC236}">
                <a16:creationId xmlns:a16="http://schemas.microsoft.com/office/drawing/2014/main" id="{D5528C12-10F9-B243-A941-E2C00F9A54F9}"/>
              </a:ext>
            </a:extLst>
          </p:cNvPr>
          <p:cNvSpPr txBox="1">
            <a:spLocks/>
          </p:cNvSpPr>
          <p:nvPr/>
        </p:nvSpPr>
        <p:spPr>
          <a:xfrm>
            <a:off x="6362794" y="2493827"/>
            <a:ext cx="2412000" cy="1901825"/>
          </a:xfrm>
          <a:prstGeom prst="rect">
            <a:avLst/>
          </a:prstGeom>
          <a:noFill/>
          <a:ln w="12700">
            <a:noFill/>
          </a:ln>
        </p:spPr>
        <p:txBody>
          <a:bodyPr anchor="ctr" anchorCtr="0"/>
          <a:lstStyle>
            <a:lvl1pPr marL="228600" indent="-228600" algn="l" defTabSz="914400" rtl="0" eaLnBrk="1" latinLnBrk="0" hangingPunct="1">
              <a:lnSpc>
                <a:spcPct val="100000"/>
              </a:lnSpc>
              <a:spcBef>
                <a:spcPts val="0"/>
              </a:spcBef>
              <a:spcAft>
                <a:spcPts val="1200"/>
              </a:spcAft>
              <a:buClr>
                <a:schemeClr val="tx2"/>
              </a:buClr>
              <a:buSzPct val="90000"/>
              <a:buFont typeface="Wingdings" panose="05000000000000000000" pitchFamily="2" charset="2"/>
              <a:buChar char="§"/>
              <a:defRPr sz="2400" kern="1200">
                <a:solidFill>
                  <a:schemeClr val="tx1"/>
                </a:solidFill>
                <a:latin typeface="+mn-lt"/>
                <a:ea typeface="+mn-ea"/>
                <a:cs typeface="+mn-cs"/>
              </a:defRPr>
            </a:lvl1pPr>
            <a:lvl2pPr marL="548640" indent="-228600" algn="l" defTabSz="914400" rtl="0" eaLnBrk="1" latinLnBrk="0" hangingPunct="1">
              <a:lnSpc>
                <a:spcPct val="100000"/>
              </a:lnSpc>
              <a:spcBef>
                <a:spcPts val="0"/>
              </a:spcBef>
              <a:spcAft>
                <a:spcPts val="1200"/>
              </a:spcAft>
              <a:buSzPct val="90000"/>
              <a:buFont typeface="Arial" panose="020B0604020202020204" pitchFamily="34" charset="0"/>
              <a:buChar char="–"/>
              <a:defRPr sz="2400" kern="1200">
                <a:solidFill>
                  <a:schemeClr val="tx1"/>
                </a:solidFill>
                <a:latin typeface="+mn-lt"/>
                <a:ea typeface="+mn-ea"/>
                <a:cs typeface="+mn-cs"/>
              </a:defRPr>
            </a:lvl2pPr>
            <a:lvl3pPr marL="777240" indent="-228600" algn="l" defTabSz="914400" rtl="0" eaLnBrk="1" latinLnBrk="0" hangingPunct="1">
              <a:lnSpc>
                <a:spcPct val="100000"/>
              </a:lnSpc>
              <a:spcBef>
                <a:spcPts val="0"/>
              </a:spcBef>
              <a:spcAft>
                <a:spcPts val="1200"/>
              </a:spcAft>
              <a:buSzPct val="90000"/>
              <a:buFont typeface="Wingdings" panose="05000000000000000000" pitchFamily="2" charset="2"/>
              <a:buChar char="§"/>
              <a:defRPr sz="2400" kern="1200">
                <a:solidFill>
                  <a:schemeClr val="tx1"/>
                </a:solidFill>
                <a:latin typeface="+mn-lt"/>
                <a:ea typeface="+mn-ea"/>
                <a:cs typeface="+mn-cs"/>
              </a:defRPr>
            </a:lvl3pPr>
            <a:lvl4pPr marL="1051560" indent="-228600" algn="l" defTabSz="914400" rtl="0" eaLnBrk="1" latinLnBrk="0" hangingPunct="1">
              <a:lnSpc>
                <a:spcPct val="100000"/>
              </a:lnSpc>
              <a:spcBef>
                <a:spcPts val="0"/>
              </a:spcBef>
              <a:spcAft>
                <a:spcPts val="1200"/>
              </a:spcAft>
              <a:buSzPct val="90000"/>
              <a:buFont typeface="Arial" panose="020B0604020202020204" pitchFamily="34" charset="0"/>
              <a:buChar char="–"/>
              <a:defRPr sz="2400" kern="1200">
                <a:solidFill>
                  <a:schemeClr val="tx1"/>
                </a:solidFill>
                <a:latin typeface="+mn-lt"/>
                <a:ea typeface="+mn-ea"/>
                <a:cs typeface="+mn-cs"/>
              </a:defRPr>
            </a:lvl4pPr>
            <a:lvl5pPr marL="1280160" indent="-228600" algn="l" defTabSz="914400" rtl="0" eaLnBrk="1" latinLnBrk="0" hangingPunct="1">
              <a:lnSpc>
                <a:spcPct val="100000"/>
              </a:lnSpc>
              <a:spcBef>
                <a:spcPts val="0"/>
              </a:spcBef>
              <a:spcAft>
                <a:spcPts val="1200"/>
              </a:spcAft>
              <a:buSzPct val="90000"/>
              <a:buFont typeface="Wingdings" panose="05000000000000000000" pitchFamily="2" charset="2"/>
              <a:buChar char="§"/>
              <a:defRPr sz="2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spcAft>
                <a:spcPts val="600"/>
              </a:spcAft>
              <a:buNone/>
            </a:pPr>
            <a:r>
              <a:rPr lang="en-US" sz="1800" b="1" dirty="0"/>
              <a:t>Exercise 2:</a:t>
            </a:r>
          </a:p>
          <a:p>
            <a:pPr marL="0" indent="0" algn="ctr">
              <a:buNone/>
            </a:pPr>
            <a:r>
              <a:rPr lang="en-IN" sz="1800" dirty="0"/>
              <a:t>Are you a chiller</a:t>
            </a:r>
            <a:br>
              <a:rPr lang="en-IN" sz="1800" dirty="0"/>
            </a:br>
            <a:r>
              <a:rPr lang="en-IN" sz="1800" dirty="0"/>
              <a:t>or a warmer?</a:t>
            </a:r>
            <a:endParaRPr lang="en-US" sz="1800" dirty="0"/>
          </a:p>
        </p:txBody>
      </p:sp>
      <p:sp>
        <p:nvSpPr>
          <p:cNvPr id="7" name="Text Placeholder 42">
            <a:extLst>
              <a:ext uri="{FF2B5EF4-FFF2-40B4-BE49-F238E27FC236}">
                <a16:creationId xmlns:a16="http://schemas.microsoft.com/office/drawing/2014/main" id="{81293085-EC52-0947-A260-D2081BB4499D}"/>
              </a:ext>
            </a:extLst>
          </p:cNvPr>
          <p:cNvSpPr txBox="1">
            <a:spLocks/>
          </p:cNvSpPr>
          <p:nvPr/>
        </p:nvSpPr>
        <p:spPr>
          <a:xfrm>
            <a:off x="9315590" y="2493827"/>
            <a:ext cx="2412000" cy="1901825"/>
          </a:xfrm>
          <a:prstGeom prst="rect">
            <a:avLst/>
          </a:prstGeom>
          <a:noFill/>
          <a:ln w="12700">
            <a:noFill/>
          </a:ln>
        </p:spPr>
        <p:txBody>
          <a:bodyPr anchor="ctr" anchorCtr="0"/>
          <a:lstStyle>
            <a:lvl1pPr marL="228600" indent="-228600" algn="l" defTabSz="914400" rtl="0" eaLnBrk="1" latinLnBrk="0" hangingPunct="1">
              <a:lnSpc>
                <a:spcPct val="100000"/>
              </a:lnSpc>
              <a:spcBef>
                <a:spcPts val="0"/>
              </a:spcBef>
              <a:spcAft>
                <a:spcPts val="1200"/>
              </a:spcAft>
              <a:buClr>
                <a:schemeClr val="tx2"/>
              </a:buClr>
              <a:buSzPct val="90000"/>
              <a:buFont typeface="Wingdings" panose="05000000000000000000" pitchFamily="2" charset="2"/>
              <a:buChar char="§"/>
              <a:defRPr sz="2400" kern="1200">
                <a:solidFill>
                  <a:schemeClr val="tx1"/>
                </a:solidFill>
                <a:latin typeface="+mn-lt"/>
                <a:ea typeface="+mn-ea"/>
                <a:cs typeface="+mn-cs"/>
              </a:defRPr>
            </a:lvl1pPr>
            <a:lvl2pPr marL="548640" indent="-228600" algn="l" defTabSz="914400" rtl="0" eaLnBrk="1" latinLnBrk="0" hangingPunct="1">
              <a:lnSpc>
                <a:spcPct val="100000"/>
              </a:lnSpc>
              <a:spcBef>
                <a:spcPts val="0"/>
              </a:spcBef>
              <a:spcAft>
                <a:spcPts val="1200"/>
              </a:spcAft>
              <a:buSzPct val="90000"/>
              <a:buFont typeface="Arial" panose="020B0604020202020204" pitchFamily="34" charset="0"/>
              <a:buChar char="–"/>
              <a:defRPr sz="2400" kern="1200">
                <a:solidFill>
                  <a:schemeClr val="tx1"/>
                </a:solidFill>
                <a:latin typeface="+mn-lt"/>
                <a:ea typeface="+mn-ea"/>
                <a:cs typeface="+mn-cs"/>
              </a:defRPr>
            </a:lvl2pPr>
            <a:lvl3pPr marL="777240" indent="-228600" algn="l" defTabSz="914400" rtl="0" eaLnBrk="1" latinLnBrk="0" hangingPunct="1">
              <a:lnSpc>
                <a:spcPct val="100000"/>
              </a:lnSpc>
              <a:spcBef>
                <a:spcPts val="0"/>
              </a:spcBef>
              <a:spcAft>
                <a:spcPts val="1200"/>
              </a:spcAft>
              <a:buSzPct val="90000"/>
              <a:buFont typeface="Wingdings" panose="05000000000000000000" pitchFamily="2" charset="2"/>
              <a:buChar char="§"/>
              <a:defRPr sz="2400" kern="1200">
                <a:solidFill>
                  <a:schemeClr val="tx1"/>
                </a:solidFill>
                <a:latin typeface="+mn-lt"/>
                <a:ea typeface="+mn-ea"/>
                <a:cs typeface="+mn-cs"/>
              </a:defRPr>
            </a:lvl3pPr>
            <a:lvl4pPr marL="1051560" indent="-228600" algn="l" defTabSz="914400" rtl="0" eaLnBrk="1" latinLnBrk="0" hangingPunct="1">
              <a:lnSpc>
                <a:spcPct val="100000"/>
              </a:lnSpc>
              <a:spcBef>
                <a:spcPts val="0"/>
              </a:spcBef>
              <a:spcAft>
                <a:spcPts val="1200"/>
              </a:spcAft>
              <a:buSzPct val="90000"/>
              <a:buFont typeface="Arial" panose="020B0604020202020204" pitchFamily="34" charset="0"/>
              <a:buChar char="–"/>
              <a:defRPr sz="2400" kern="1200">
                <a:solidFill>
                  <a:schemeClr val="tx1"/>
                </a:solidFill>
                <a:latin typeface="+mn-lt"/>
                <a:ea typeface="+mn-ea"/>
                <a:cs typeface="+mn-cs"/>
              </a:defRPr>
            </a:lvl4pPr>
            <a:lvl5pPr marL="1280160" indent="-228600" algn="l" defTabSz="914400" rtl="0" eaLnBrk="1" latinLnBrk="0" hangingPunct="1">
              <a:lnSpc>
                <a:spcPct val="100000"/>
              </a:lnSpc>
              <a:spcBef>
                <a:spcPts val="0"/>
              </a:spcBef>
              <a:spcAft>
                <a:spcPts val="1200"/>
              </a:spcAft>
              <a:buSzPct val="90000"/>
              <a:buFont typeface="Wingdings" panose="05000000000000000000" pitchFamily="2" charset="2"/>
              <a:buChar char="§"/>
              <a:defRPr sz="2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spcAft>
                <a:spcPts val="600"/>
              </a:spcAft>
              <a:buNone/>
            </a:pPr>
            <a:r>
              <a:rPr lang="en-US" sz="1800" b="1" dirty="0"/>
              <a:t>Exercise</a:t>
            </a:r>
            <a:r>
              <a:rPr lang="fr" sz="1800" b="1" dirty="0"/>
              <a:t> 3: </a:t>
            </a:r>
          </a:p>
          <a:p>
            <a:pPr marL="0" indent="0" algn="ctr">
              <a:buNone/>
            </a:pPr>
            <a:r>
              <a:rPr lang="en-IN" sz="1800" dirty="0"/>
              <a:t>How do you identify</a:t>
            </a:r>
            <a:br>
              <a:rPr lang="en-IN" sz="1800" dirty="0"/>
            </a:br>
            <a:r>
              <a:rPr lang="en-IN" sz="1800" dirty="0"/>
              <a:t>a stakeholder?</a:t>
            </a:r>
            <a:endParaRPr lang="fr" sz="1800" dirty="0"/>
          </a:p>
        </p:txBody>
      </p:sp>
      <p:sp>
        <p:nvSpPr>
          <p:cNvPr id="8" name="Triangle 7">
            <a:extLst>
              <a:ext uri="{FF2B5EF4-FFF2-40B4-BE49-F238E27FC236}">
                <a16:creationId xmlns:a16="http://schemas.microsoft.com/office/drawing/2014/main" id="{E5BB4A1D-ADDC-CB41-A908-6EB759A7C1F9}"/>
              </a:ext>
            </a:extLst>
          </p:cNvPr>
          <p:cNvSpPr/>
          <p:nvPr/>
        </p:nvSpPr>
        <p:spPr>
          <a:xfrm rot="5400000">
            <a:off x="8769922" y="3318347"/>
            <a:ext cx="550539" cy="252785"/>
          </a:xfrm>
          <a:prstGeom prst="triangle">
            <a:avLst/>
          </a:prstGeom>
          <a:solidFill>
            <a:srgbClr val="002856"/>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solidFill>
                <a:schemeClr val="tx1"/>
              </a:solidFill>
            </a:endParaRPr>
          </a:p>
        </p:txBody>
      </p:sp>
      <p:sp>
        <p:nvSpPr>
          <p:cNvPr id="9" name="Triangle 8">
            <a:extLst>
              <a:ext uri="{FF2B5EF4-FFF2-40B4-BE49-F238E27FC236}">
                <a16:creationId xmlns:a16="http://schemas.microsoft.com/office/drawing/2014/main" id="{F067F584-35C7-B943-ACD5-69CCAEEFAF0F}"/>
              </a:ext>
            </a:extLst>
          </p:cNvPr>
          <p:cNvSpPr/>
          <p:nvPr/>
        </p:nvSpPr>
        <p:spPr>
          <a:xfrm rot="5400000">
            <a:off x="5817126" y="3318347"/>
            <a:ext cx="550539" cy="252785"/>
          </a:xfrm>
          <a:prstGeom prst="triangle">
            <a:avLst/>
          </a:prstGeom>
          <a:solidFill>
            <a:srgbClr val="002856"/>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solidFill>
                <a:schemeClr val="tx1"/>
              </a:solidFill>
            </a:endParaRPr>
          </a:p>
        </p:txBody>
      </p:sp>
      <p:sp>
        <p:nvSpPr>
          <p:cNvPr id="10" name="Triangle 9">
            <a:extLst>
              <a:ext uri="{FF2B5EF4-FFF2-40B4-BE49-F238E27FC236}">
                <a16:creationId xmlns:a16="http://schemas.microsoft.com/office/drawing/2014/main" id="{74620AA8-611F-7F4A-8284-FC07D80F662C}"/>
              </a:ext>
            </a:extLst>
          </p:cNvPr>
          <p:cNvSpPr/>
          <p:nvPr/>
        </p:nvSpPr>
        <p:spPr>
          <a:xfrm rot="5400000">
            <a:off x="2864329" y="3318347"/>
            <a:ext cx="550539" cy="252785"/>
          </a:xfrm>
          <a:prstGeom prst="triangle">
            <a:avLst/>
          </a:prstGeom>
          <a:solidFill>
            <a:srgbClr val="002856"/>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solidFill>
                <a:schemeClr val="tx1"/>
              </a:solidFill>
            </a:endParaRPr>
          </a:p>
        </p:txBody>
      </p:sp>
      <p:sp>
        <p:nvSpPr>
          <p:cNvPr id="11" name="Title 1">
            <a:extLst>
              <a:ext uri="{FF2B5EF4-FFF2-40B4-BE49-F238E27FC236}">
                <a16:creationId xmlns:a16="http://schemas.microsoft.com/office/drawing/2014/main" id="{D6ACC33B-4D10-6745-851B-2801065570D3}"/>
              </a:ext>
            </a:extLst>
          </p:cNvPr>
          <p:cNvSpPr txBox="1">
            <a:spLocks/>
          </p:cNvSpPr>
          <p:nvPr/>
        </p:nvSpPr>
        <p:spPr>
          <a:xfrm>
            <a:off x="457200" y="366713"/>
            <a:ext cx="11276013" cy="443198"/>
          </a:xfrm>
          <a:prstGeom prst="rect">
            <a:avLst/>
          </a:prstGeom>
        </p:spPr>
        <p:txBody>
          <a:bodyPr/>
          <a:lstStyle>
            <a:lvl1pPr algn="l" defTabSz="914400" rtl="0" eaLnBrk="1" latinLnBrk="0" hangingPunct="1">
              <a:lnSpc>
                <a:spcPct val="90000"/>
              </a:lnSpc>
              <a:spcBef>
                <a:spcPct val="0"/>
              </a:spcBef>
              <a:spcAft>
                <a:spcPts val="1200"/>
              </a:spcAft>
              <a:buNone/>
              <a:defRPr sz="3200" kern="1200">
                <a:solidFill>
                  <a:schemeClr val="tx2"/>
                </a:solidFill>
                <a:latin typeface="+mj-lt"/>
                <a:ea typeface="+mj-ea"/>
                <a:cs typeface="+mj-cs"/>
              </a:defRPr>
            </a:lvl1pPr>
          </a:lstStyle>
          <a:p>
            <a:r>
              <a:rPr lang="en-US"/>
              <a:t>Roadmap of the Presentation</a:t>
            </a:r>
            <a:endParaRPr lang="en-US" dirty="0"/>
          </a:p>
        </p:txBody>
      </p:sp>
    </p:spTree>
    <p:extLst>
      <p:ext uri="{BB962C8B-B14F-4D97-AF65-F5344CB8AC3E}">
        <p14:creationId xmlns:p14="http://schemas.microsoft.com/office/powerpoint/2010/main" val="255118424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6D48F363-5F7B-2748-BA52-E23644C4A25B}"/>
              </a:ext>
            </a:extLst>
          </p:cNvPr>
          <p:cNvSpPr/>
          <p:nvPr/>
        </p:nvSpPr>
        <p:spPr>
          <a:xfrm>
            <a:off x="1267010" y="1527174"/>
            <a:ext cx="8676000" cy="723275"/>
          </a:xfrm>
          <a:prstGeom prst="rect">
            <a:avLst/>
          </a:prstGeom>
          <a:noFill/>
          <a:ln w="12700">
            <a:noFill/>
          </a:ln>
        </p:spPr>
        <p:txBody>
          <a:bodyPr wrap="square">
            <a:spAutoFit/>
          </a:bodyPr>
          <a:lstStyle/>
          <a:p>
            <a:pPr>
              <a:spcAft>
                <a:spcPts val="600"/>
              </a:spcAft>
            </a:pPr>
            <a:r>
              <a:rPr lang="en-IN" b="1" dirty="0"/>
              <a:t>Audience for this Exercise</a:t>
            </a:r>
          </a:p>
          <a:p>
            <a:r>
              <a:rPr lang="en-IN" dirty="0"/>
              <a:t>Two-person exercise, can also be used by teams</a:t>
            </a:r>
          </a:p>
        </p:txBody>
      </p:sp>
      <p:sp>
        <p:nvSpPr>
          <p:cNvPr id="3" name="Rectangle 2">
            <a:extLst>
              <a:ext uri="{FF2B5EF4-FFF2-40B4-BE49-F238E27FC236}">
                <a16:creationId xmlns:a16="http://schemas.microsoft.com/office/drawing/2014/main" id="{27F47B89-A68F-5D4B-92E0-3FCB0DDA03F0}"/>
              </a:ext>
            </a:extLst>
          </p:cNvPr>
          <p:cNvSpPr/>
          <p:nvPr/>
        </p:nvSpPr>
        <p:spPr>
          <a:xfrm>
            <a:off x="1267010" y="2476205"/>
            <a:ext cx="8676000" cy="723275"/>
          </a:xfrm>
          <a:prstGeom prst="rect">
            <a:avLst/>
          </a:prstGeom>
          <a:noFill/>
          <a:ln w="12700">
            <a:noFill/>
          </a:ln>
        </p:spPr>
        <p:txBody>
          <a:bodyPr wrap="square">
            <a:spAutoFit/>
          </a:bodyPr>
          <a:lstStyle/>
          <a:p>
            <a:pPr>
              <a:spcAft>
                <a:spcPts val="600"/>
              </a:spcAft>
            </a:pPr>
            <a:r>
              <a:rPr lang="en-IN" b="1" dirty="0"/>
              <a:t>When to Use</a:t>
            </a:r>
          </a:p>
          <a:p>
            <a:r>
              <a:rPr lang="en-IN" dirty="0"/>
              <a:t>This exercise is particularly useful in decision-making</a:t>
            </a:r>
          </a:p>
        </p:txBody>
      </p:sp>
      <p:sp>
        <p:nvSpPr>
          <p:cNvPr id="4" name="Rectangle 3">
            <a:extLst>
              <a:ext uri="{FF2B5EF4-FFF2-40B4-BE49-F238E27FC236}">
                <a16:creationId xmlns:a16="http://schemas.microsoft.com/office/drawing/2014/main" id="{59668CE5-BA85-4649-A2E4-9FDA68648265}"/>
              </a:ext>
            </a:extLst>
          </p:cNvPr>
          <p:cNvSpPr/>
          <p:nvPr/>
        </p:nvSpPr>
        <p:spPr>
          <a:xfrm>
            <a:off x="1267010" y="3425236"/>
            <a:ext cx="8676000" cy="1277273"/>
          </a:xfrm>
          <a:prstGeom prst="rect">
            <a:avLst/>
          </a:prstGeom>
          <a:noFill/>
          <a:ln w="12700">
            <a:noFill/>
          </a:ln>
        </p:spPr>
        <p:txBody>
          <a:bodyPr wrap="square">
            <a:spAutoFit/>
          </a:bodyPr>
          <a:lstStyle/>
          <a:p>
            <a:pPr>
              <a:spcAft>
                <a:spcPts val="600"/>
              </a:spcAft>
            </a:pPr>
            <a:r>
              <a:rPr lang="en-IN" b="1" dirty="0"/>
              <a:t>What this Exercise Teaches </a:t>
            </a:r>
          </a:p>
          <a:p>
            <a:pPr marL="179388" indent="-179388">
              <a:buFont typeface="Arial" panose="020B0604020202020204" pitchFamily="34" charset="0"/>
              <a:buChar char="•"/>
            </a:pPr>
            <a:r>
              <a:rPr lang="en-IN" dirty="0"/>
              <a:t>Obtain desired outcomes from stakeholder by modifying conversations</a:t>
            </a:r>
          </a:p>
          <a:p>
            <a:pPr marL="179388" indent="-179388">
              <a:buFont typeface="Arial" panose="020B0604020202020204" pitchFamily="34" charset="0"/>
              <a:buChar char="•"/>
            </a:pPr>
            <a:r>
              <a:rPr lang="en-IN" dirty="0"/>
              <a:t>Value relevant stakeholders and maximize your influence by modifying conversations</a:t>
            </a:r>
          </a:p>
        </p:txBody>
      </p:sp>
      <p:sp>
        <p:nvSpPr>
          <p:cNvPr id="5" name="Rectangle 4">
            <a:extLst>
              <a:ext uri="{FF2B5EF4-FFF2-40B4-BE49-F238E27FC236}">
                <a16:creationId xmlns:a16="http://schemas.microsoft.com/office/drawing/2014/main" id="{BDA1C74A-FFBC-9D43-8907-1C0A33D4F90C}"/>
              </a:ext>
            </a:extLst>
          </p:cNvPr>
          <p:cNvSpPr/>
          <p:nvPr/>
        </p:nvSpPr>
        <p:spPr>
          <a:xfrm>
            <a:off x="1267010" y="4928266"/>
            <a:ext cx="8676000" cy="723275"/>
          </a:xfrm>
          <a:prstGeom prst="rect">
            <a:avLst/>
          </a:prstGeom>
          <a:noFill/>
          <a:ln w="12700">
            <a:noFill/>
          </a:ln>
        </p:spPr>
        <p:txBody>
          <a:bodyPr wrap="square">
            <a:spAutoFit/>
          </a:bodyPr>
          <a:lstStyle/>
          <a:p>
            <a:pPr>
              <a:spcAft>
                <a:spcPts val="600"/>
              </a:spcAft>
            </a:pPr>
            <a:r>
              <a:rPr lang="en-IN" b="1" dirty="0"/>
              <a:t>Pre-work or Planning Required</a:t>
            </a:r>
          </a:p>
          <a:p>
            <a:r>
              <a:rPr lang="en-IN" dirty="0"/>
              <a:t>Needs exposure to exercise 1 and 2</a:t>
            </a:r>
          </a:p>
        </p:txBody>
      </p:sp>
      <p:sp>
        <p:nvSpPr>
          <p:cNvPr id="6" name="Rectangle 5">
            <a:extLst>
              <a:ext uri="{FF2B5EF4-FFF2-40B4-BE49-F238E27FC236}">
                <a16:creationId xmlns:a16="http://schemas.microsoft.com/office/drawing/2014/main" id="{1A597A94-EC77-1F48-BA31-F4A89C89C11A}"/>
              </a:ext>
            </a:extLst>
          </p:cNvPr>
          <p:cNvSpPr/>
          <p:nvPr/>
        </p:nvSpPr>
        <p:spPr>
          <a:xfrm>
            <a:off x="374073" y="5930662"/>
            <a:ext cx="9281204" cy="230832"/>
          </a:xfrm>
          <a:prstGeom prst="rect">
            <a:avLst/>
          </a:prstGeom>
        </p:spPr>
        <p:txBody>
          <a:bodyPr wrap="square">
            <a:spAutoFit/>
          </a:bodyPr>
          <a:lstStyle/>
          <a:p>
            <a:r>
              <a:rPr lang="en-US" sz="900" dirty="0">
                <a:solidFill>
                  <a:srgbClr val="6F7878"/>
                </a:solidFill>
              </a:rPr>
              <a:t>Source: Gartner (April 2019)</a:t>
            </a:r>
          </a:p>
        </p:txBody>
      </p:sp>
      <p:sp>
        <p:nvSpPr>
          <p:cNvPr id="7" name="Title 5">
            <a:extLst>
              <a:ext uri="{FF2B5EF4-FFF2-40B4-BE49-F238E27FC236}">
                <a16:creationId xmlns:a16="http://schemas.microsoft.com/office/drawing/2014/main" id="{8B54CBFF-7DFE-CC40-8D85-E3086BC58A5E}"/>
              </a:ext>
            </a:extLst>
          </p:cNvPr>
          <p:cNvSpPr txBox="1">
            <a:spLocks/>
          </p:cNvSpPr>
          <p:nvPr/>
        </p:nvSpPr>
        <p:spPr>
          <a:xfrm>
            <a:off x="457200" y="366713"/>
            <a:ext cx="11276013" cy="443198"/>
          </a:xfrm>
          <a:prstGeom prst="rect">
            <a:avLst/>
          </a:prstGeom>
        </p:spPr>
        <p:txBody>
          <a:bodyPr/>
          <a:lstStyle>
            <a:lvl1pPr algn="l" defTabSz="914400" rtl="0" eaLnBrk="1" latinLnBrk="0" hangingPunct="1">
              <a:lnSpc>
                <a:spcPct val="90000"/>
              </a:lnSpc>
              <a:spcBef>
                <a:spcPct val="0"/>
              </a:spcBef>
              <a:spcAft>
                <a:spcPts val="1200"/>
              </a:spcAft>
              <a:buNone/>
              <a:defRPr sz="3200" kern="1200">
                <a:solidFill>
                  <a:schemeClr val="tx2"/>
                </a:solidFill>
                <a:latin typeface="+mj-lt"/>
                <a:ea typeface="+mj-ea"/>
                <a:cs typeface="+mj-cs"/>
              </a:defRPr>
            </a:lvl1pPr>
          </a:lstStyle>
          <a:p>
            <a:r>
              <a:rPr lang="en-IN" dirty="0"/>
              <a:t>Exercise 3: How Do You Identify a Stakeholder?</a:t>
            </a:r>
            <a:endParaRPr lang="en-US" dirty="0"/>
          </a:p>
        </p:txBody>
      </p:sp>
      <p:sp>
        <p:nvSpPr>
          <p:cNvPr id="9" name="Freeform: Shape 9">
            <a:extLst>
              <a:ext uri="{FF2B5EF4-FFF2-40B4-BE49-F238E27FC236}">
                <a16:creationId xmlns:a16="http://schemas.microsoft.com/office/drawing/2014/main" id="{15DAEBA7-55B0-1047-B228-D7C1853AADBE}"/>
              </a:ext>
            </a:extLst>
          </p:cNvPr>
          <p:cNvSpPr/>
          <p:nvPr/>
        </p:nvSpPr>
        <p:spPr>
          <a:xfrm>
            <a:off x="457200" y="1613718"/>
            <a:ext cx="685800" cy="428625"/>
          </a:xfrm>
          <a:custGeom>
            <a:avLst/>
            <a:gdLst>
              <a:gd name="connsiteX0" fmla="*/ 624173 w 685800"/>
              <a:gd name="connsiteY0" fmla="*/ 169069 h 428625"/>
              <a:gd name="connsiteX1" fmla="*/ 664369 w 685800"/>
              <a:gd name="connsiteY1" fmla="*/ 95250 h 428625"/>
              <a:gd name="connsiteX2" fmla="*/ 576263 w 685800"/>
              <a:gd name="connsiteY2" fmla="*/ 7144 h 428625"/>
              <a:gd name="connsiteX3" fmla="*/ 488156 w 685800"/>
              <a:gd name="connsiteY3" fmla="*/ 95250 h 428625"/>
              <a:gd name="connsiteX4" fmla="*/ 528352 w 685800"/>
              <a:gd name="connsiteY4" fmla="*/ 169069 h 428625"/>
              <a:gd name="connsiteX5" fmla="*/ 488632 w 685800"/>
              <a:gd name="connsiteY5" fmla="*/ 169069 h 428625"/>
              <a:gd name="connsiteX6" fmla="*/ 423863 w 685800"/>
              <a:gd name="connsiteY6" fmla="*/ 140494 h 428625"/>
              <a:gd name="connsiteX7" fmla="*/ 359092 w 685800"/>
              <a:gd name="connsiteY7" fmla="*/ 169069 h 428625"/>
              <a:gd name="connsiteX8" fmla="*/ 319373 w 685800"/>
              <a:gd name="connsiteY8" fmla="*/ 169069 h 428625"/>
              <a:gd name="connsiteX9" fmla="*/ 359569 w 685800"/>
              <a:gd name="connsiteY9" fmla="*/ 95250 h 428625"/>
              <a:gd name="connsiteX10" fmla="*/ 271463 w 685800"/>
              <a:gd name="connsiteY10" fmla="*/ 7144 h 428625"/>
              <a:gd name="connsiteX11" fmla="*/ 183356 w 685800"/>
              <a:gd name="connsiteY11" fmla="*/ 95250 h 428625"/>
              <a:gd name="connsiteX12" fmla="*/ 223552 w 685800"/>
              <a:gd name="connsiteY12" fmla="*/ 169069 h 428625"/>
              <a:gd name="connsiteX13" fmla="*/ 183832 w 685800"/>
              <a:gd name="connsiteY13" fmla="*/ 169069 h 428625"/>
              <a:gd name="connsiteX14" fmla="*/ 119063 w 685800"/>
              <a:gd name="connsiteY14" fmla="*/ 140494 h 428625"/>
              <a:gd name="connsiteX15" fmla="*/ 30956 w 685800"/>
              <a:gd name="connsiteY15" fmla="*/ 228600 h 428625"/>
              <a:gd name="connsiteX16" fmla="*/ 71152 w 685800"/>
              <a:gd name="connsiteY16" fmla="*/ 302419 h 428625"/>
              <a:gd name="connsiteX17" fmla="*/ 7144 w 685800"/>
              <a:gd name="connsiteY17" fmla="*/ 302419 h 428625"/>
              <a:gd name="connsiteX18" fmla="*/ 7144 w 685800"/>
              <a:gd name="connsiteY18" fmla="*/ 423863 h 428625"/>
              <a:gd name="connsiteX19" fmla="*/ 40481 w 685800"/>
              <a:gd name="connsiteY19" fmla="*/ 423863 h 428625"/>
              <a:gd name="connsiteX20" fmla="*/ 40481 w 685800"/>
              <a:gd name="connsiteY20" fmla="*/ 335756 h 428625"/>
              <a:gd name="connsiteX21" fmla="*/ 197644 w 685800"/>
              <a:gd name="connsiteY21" fmla="*/ 335756 h 428625"/>
              <a:gd name="connsiteX22" fmla="*/ 197644 w 685800"/>
              <a:gd name="connsiteY22" fmla="*/ 423863 h 428625"/>
              <a:gd name="connsiteX23" fmla="*/ 230981 w 685800"/>
              <a:gd name="connsiteY23" fmla="*/ 423863 h 428625"/>
              <a:gd name="connsiteX24" fmla="*/ 230981 w 685800"/>
              <a:gd name="connsiteY24" fmla="*/ 302419 h 428625"/>
              <a:gd name="connsiteX25" fmla="*/ 166973 w 685800"/>
              <a:gd name="connsiteY25" fmla="*/ 302419 h 428625"/>
              <a:gd name="connsiteX26" fmla="*/ 207169 w 685800"/>
              <a:gd name="connsiteY26" fmla="*/ 228600 h 428625"/>
              <a:gd name="connsiteX27" fmla="*/ 203168 w 685800"/>
              <a:gd name="connsiteY27" fmla="*/ 202406 h 428625"/>
              <a:gd name="connsiteX28" fmla="*/ 339661 w 685800"/>
              <a:gd name="connsiteY28" fmla="*/ 202406 h 428625"/>
              <a:gd name="connsiteX29" fmla="*/ 335661 w 685800"/>
              <a:gd name="connsiteY29" fmla="*/ 228600 h 428625"/>
              <a:gd name="connsiteX30" fmla="*/ 375856 w 685800"/>
              <a:gd name="connsiteY30" fmla="*/ 302419 h 428625"/>
              <a:gd name="connsiteX31" fmla="*/ 311848 w 685800"/>
              <a:gd name="connsiteY31" fmla="*/ 302419 h 428625"/>
              <a:gd name="connsiteX32" fmla="*/ 311848 w 685800"/>
              <a:gd name="connsiteY32" fmla="*/ 423863 h 428625"/>
              <a:gd name="connsiteX33" fmla="*/ 345186 w 685800"/>
              <a:gd name="connsiteY33" fmla="*/ 423863 h 428625"/>
              <a:gd name="connsiteX34" fmla="*/ 345186 w 685800"/>
              <a:gd name="connsiteY34" fmla="*/ 335756 h 428625"/>
              <a:gd name="connsiteX35" fmla="*/ 502348 w 685800"/>
              <a:gd name="connsiteY35" fmla="*/ 335756 h 428625"/>
              <a:gd name="connsiteX36" fmla="*/ 502348 w 685800"/>
              <a:gd name="connsiteY36" fmla="*/ 423863 h 428625"/>
              <a:gd name="connsiteX37" fmla="*/ 535686 w 685800"/>
              <a:gd name="connsiteY37" fmla="*/ 423863 h 428625"/>
              <a:gd name="connsiteX38" fmla="*/ 535686 w 685800"/>
              <a:gd name="connsiteY38" fmla="*/ 302419 h 428625"/>
              <a:gd name="connsiteX39" fmla="*/ 471678 w 685800"/>
              <a:gd name="connsiteY39" fmla="*/ 302419 h 428625"/>
              <a:gd name="connsiteX40" fmla="*/ 511873 w 685800"/>
              <a:gd name="connsiteY40" fmla="*/ 228600 h 428625"/>
              <a:gd name="connsiteX41" fmla="*/ 507873 w 685800"/>
              <a:gd name="connsiteY41" fmla="*/ 202406 h 428625"/>
              <a:gd name="connsiteX42" fmla="*/ 654748 w 685800"/>
              <a:gd name="connsiteY42" fmla="*/ 202406 h 428625"/>
              <a:gd name="connsiteX43" fmla="*/ 654748 w 685800"/>
              <a:gd name="connsiteY43" fmla="*/ 366713 h 428625"/>
              <a:gd name="connsiteX44" fmla="*/ 688086 w 685800"/>
              <a:gd name="connsiteY44" fmla="*/ 366713 h 428625"/>
              <a:gd name="connsiteX45" fmla="*/ 688086 w 685800"/>
              <a:gd name="connsiteY45" fmla="*/ 169069 h 428625"/>
              <a:gd name="connsiteX46" fmla="*/ 624173 w 685800"/>
              <a:gd name="connsiteY46" fmla="*/ 169069 h 428625"/>
              <a:gd name="connsiteX47" fmla="*/ 576263 w 685800"/>
              <a:gd name="connsiteY47" fmla="*/ 40481 h 428625"/>
              <a:gd name="connsiteX48" fmla="*/ 631031 w 685800"/>
              <a:gd name="connsiteY48" fmla="*/ 95250 h 428625"/>
              <a:gd name="connsiteX49" fmla="*/ 576263 w 685800"/>
              <a:gd name="connsiteY49" fmla="*/ 150019 h 428625"/>
              <a:gd name="connsiteX50" fmla="*/ 521494 w 685800"/>
              <a:gd name="connsiteY50" fmla="*/ 95250 h 428625"/>
              <a:gd name="connsiteX51" fmla="*/ 576263 w 685800"/>
              <a:gd name="connsiteY51" fmla="*/ 40481 h 428625"/>
              <a:gd name="connsiteX52" fmla="*/ 271463 w 685800"/>
              <a:gd name="connsiteY52" fmla="*/ 40481 h 428625"/>
              <a:gd name="connsiteX53" fmla="*/ 326231 w 685800"/>
              <a:gd name="connsiteY53" fmla="*/ 95250 h 428625"/>
              <a:gd name="connsiteX54" fmla="*/ 271463 w 685800"/>
              <a:gd name="connsiteY54" fmla="*/ 150019 h 428625"/>
              <a:gd name="connsiteX55" fmla="*/ 216694 w 685800"/>
              <a:gd name="connsiteY55" fmla="*/ 95250 h 428625"/>
              <a:gd name="connsiteX56" fmla="*/ 271463 w 685800"/>
              <a:gd name="connsiteY56" fmla="*/ 40481 h 428625"/>
              <a:gd name="connsiteX57" fmla="*/ 119063 w 685800"/>
              <a:gd name="connsiteY57" fmla="*/ 283369 h 428625"/>
              <a:gd name="connsiteX58" fmla="*/ 64294 w 685800"/>
              <a:gd name="connsiteY58" fmla="*/ 228600 h 428625"/>
              <a:gd name="connsiteX59" fmla="*/ 119063 w 685800"/>
              <a:gd name="connsiteY59" fmla="*/ 173831 h 428625"/>
              <a:gd name="connsiteX60" fmla="*/ 173831 w 685800"/>
              <a:gd name="connsiteY60" fmla="*/ 228600 h 428625"/>
              <a:gd name="connsiteX61" fmla="*/ 119063 w 685800"/>
              <a:gd name="connsiteY61" fmla="*/ 283369 h 428625"/>
              <a:gd name="connsiteX62" fmla="*/ 423863 w 685800"/>
              <a:gd name="connsiteY62" fmla="*/ 283369 h 428625"/>
              <a:gd name="connsiteX63" fmla="*/ 369094 w 685800"/>
              <a:gd name="connsiteY63" fmla="*/ 228600 h 428625"/>
              <a:gd name="connsiteX64" fmla="*/ 423863 w 685800"/>
              <a:gd name="connsiteY64" fmla="*/ 173831 h 428625"/>
              <a:gd name="connsiteX65" fmla="*/ 478631 w 685800"/>
              <a:gd name="connsiteY65" fmla="*/ 228600 h 428625"/>
              <a:gd name="connsiteX66" fmla="*/ 423863 w 685800"/>
              <a:gd name="connsiteY66" fmla="*/ 283369 h 4286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Lst>
            <a:rect l="l" t="t" r="r" b="b"/>
            <a:pathLst>
              <a:path w="685800" h="428625">
                <a:moveTo>
                  <a:pt x="624173" y="169069"/>
                </a:moveTo>
                <a:cubicBezTo>
                  <a:pt x="648272" y="153353"/>
                  <a:pt x="664369" y="126111"/>
                  <a:pt x="664369" y="95250"/>
                </a:cubicBezTo>
                <a:cubicBezTo>
                  <a:pt x="664369" y="46672"/>
                  <a:pt x="624840" y="7144"/>
                  <a:pt x="576263" y="7144"/>
                </a:cubicBezTo>
                <a:cubicBezTo>
                  <a:pt x="527685" y="7144"/>
                  <a:pt x="488156" y="46672"/>
                  <a:pt x="488156" y="95250"/>
                </a:cubicBezTo>
                <a:cubicBezTo>
                  <a:pt x="488156" y="126111"/>
                  <a:pt x="504158" y="153353"/>
                  <a:pt x="528352" y="169069"/>
                </a:cubicBezTo>
                <a:lnTo>
                  <a:pt x="488632" y="169069"/>
                </a:lnTo>
                <a:cubicBezTo>
                  <a:pt x="472535" y="151543"/>
                  <a:pt x="449484" y="140494"/>
                  <a:pt x="423863" y="140494"/>
                </a:cubicBezTo>
                <a:cubicBezTo>
                  <a:pt x="398240" y="140494"/>
                  <a:pt x="375190" y="151543"/>
                  <a:pt x="359092" y="169069"/>
                </a:cubicBezTo>
                <a:lnTo>
                  <a:pt x="319373" y="169069"/>
                </a:lnTo>
                <a:cubicBezTo>
                  <a:pt x="343471" y="153353"/>
                  <a:pt x="359569" y="126111"/>
                  <a:pt x="359569" y="95250"/>
                </a:cubicBezTo>
                <a:cubicBezTo>
                  <a:pt x="359569" y="46672"/>
                  <a:pt x="320040" y="7144"/>
                  <a:pt x="271463" y="7144"/>
                </a:cubicBezTo>
                <a:cubicBezTo>
                  <a:pt x="222885" y="7144"/>
                  <a:pt x="183356" y="46672"/>
                  <a:pt x="183356" y="95250"/>
                </a:cubicBezTo>
                <a:cubicBezTo>
                  <a:pt x="183356" y="126111"/>
                  <a:pt x="199358" y="153353"/>
                  <a:pt x="223552" y="169069"/>
                </a:cubicBezTo>
                <a:lnTo>
                  <a:pt x="183832" y="169069"/>
                </a:lnTo>
                <a:cubicBezTo>
                  <a:pt x="167735" y="151543"/>
                  <a:pt x="144684" y="140494"/>
                  <a:pt x="119063" y="140494"/>
                </a:cubicBezTo>
                <a:cubicBezTo>
                  <a:pt x="70485" y="140494"/>
                  <a:pt x="30956" y="180023"/>
                  <a:pt x="30956" y="228600"/>
                </a:cubicBezTo>
                <a:cubicBezTo>
                  <a:pt x="30956" y="259461"/>
                  <a:pt x="46958" y="286703"/>
                  <a:pt x="71152" y="302419"/>
                </a:cubicBezTo>
                <a:lnTo>
                  <a:pt x="7144" y="302419"/>
                </a:lnTo>
                <a:lnTo>
                  <a:pt x="7144" y="423863"/>
                </a:lnTo>
                <a:lnTo>
                  <a:pt x="40481" y="423863"/>
                </a:lnTo>
                <a:lnTo>
                  <a:pt x="40481" y="335756"/>
                </a:lnTo>
                <a:lnTo>
                  <a:pt x="197644" y="335756"/>
                </a:lnTo>
                <a:lnTo>
                  <a:pt x="197644" y="423863"/>
                </a:lnTo>
                <a:lnTo>
                  <a:pt x="230981" y="423863"/>
                </a:lnTo>
                <a:lnTo>
                  <a:pt x="230981" y="302419"/>
                </a:lnTo>
                <a:lnTo>
                  <a:pt x="166973" y="302419"/>
                </a:lnTo>
                <a:cubicBezTo>
                  <a:pt x="191071" y="286703"/>
                  <a:pt x="207169" y="259461"/>
                  <a:pt x="207169" y="228600"/>
                </a:cubicBezTo>
                <a:cubicBezTo>
                  <a:pt x="207169" y="219456"/>
                  <a:pt x="205740" y="210693"/>
                  <a:pt x="203168" y="202406"/>
                </a:cubicBezTo>
                <a:lnTo>
                  <a:pt x="339661" y="202406"/>
                </a:lnTo>
                <a:cubicBezTo>
                  <a:pt x="337090" y="210693"/>
                  <a:pt x="335661" y="219456"/>
                  <a:pt x="335661" y="228600"/>
                </a:cubicBezTo>
                <a:cubicBezTo>
                  <a:pt x="335661" y="259461"/>
                  <a:pt x="351663" y="286703"/>
                  <a:pt x="375856" y="302419"/>
                </a:cubicBezTo>
                <a:lnTo>
                  <a:pt x="311848" y="302419"/>
                </a:lnTo>
                <a:lnTo>
                  <a:pt x="311848" y="423863"/>
                </a:lnTo>
                <a:lnTo>
                  <a:pt x="345186" y="423863"/>
                </a:lnTo>
                <a:lnTo>
                  <a:pt x="345186" y="335756"/>
                </a:lnTo>
                <a:lnTo>
                  <a:pt x="502348" y="335756"/>
                </a:lnTo>
                <a:lnTo>
                  <a:pt x="502348" y="423863"/>
                </a:lnTo>
                <a:lnTo>
                  <a:pt x="535686" y="423863"/>
                </a:lnTo>
                <a:lnTo>
                  <a:pt x="535686" y="302419"/>
                </a:lnTo>
                <a:lnTo>
                  <a:pt x="471678" y="302419"/>
                </a:lnTo>
                <a:cubicBezTo>
                  <a:pt x="495776" y="286703"/>
                  <a:pt x="511873" y="259461"/>
                  <a:pt x="511873" y="228600"/>
                </a:cubicBezTo>
                <a:cubicBezTo>
                  <a:pt x="511873" y="219456"/>
                  <a:pt x="510445" y="210693"/>
                  <a:pt x="507873" y="202406"/>
                </a:cubicBezTo>
                <a:lnTo>
                  <a:pt x="654748" y="202406"/>
                </a:lnTo>
                <a:lnTo>
                  <a:pt x="654748" y="366713"/>
                </a:lnTo>
                <a:lnTo>
                  <a:pt x="688086" y="366713"/>
                </a:lnTo>
                <a:lnTo>
                  <a:pt x="688086" y="169069"/>
                </a:lnTo>
                <a:lnTo>
                  <a:pt x="624173" y="169069"/>
                </a:lnTo>
                <a:close/>
                <a:moveTo>
                  <a:pt x="576263" y="40481"/>
                </a:moveTo>
                <a:cubicBezTo>
                  <a:pt x="606457" y="40481"/>
                  <a:pt x="631031" y="65056"/>
                  <a:pt x="631031" y="95250"/>
                </a:cubicBezTo>
                <a:cubicBezTo>
                  <a:pt x="631031" y="125444"/>
                  <a:pt x="606457" y="150019"/>
                  <a:pt x="576263" y="150019"/>
                </a:cubicBezTo>
                <a:cubicBezTo>
                  <a:pt x="546068" y="150019"/>
                  <a:pt x="521494" y="125444"/>
                  <a:pt x="521494" y="95250"/>
                </a:cubicBezTo>
                <a:cubicBezTo>
                  <a:pt x="521494" y="65056"/>
                  <a:pt x="546068" y="40481"/>
                  <a:pt x="576263" y="40481"/>
                </a:cubicBezTo>
                <a:close/>
                <a:moveTo>
                  <a:pt x="271463" y="40481"/>
                </a:moveTo>
                <a:cubicBezTo>
                  <a:pt x="301657" y="40481"/>
                  <a:pt x="326231" y="65056"/>
                  <a:pt x="326231" y="95250"/>
                </a:cubicBezTo>
                <a:cubicBezTo>
                  <a:pt x="326231" y="125444"/>
                  <a:pt x="301657" y="150019"/>
                  <a:pt x="271463" y="150019"/>
                </a:cubicBezTo>
                <a:cubicBezTo>
                  <a:pt x="241268" y="150019"/>
                  <a:pt x="216694" y="125444"/>
                  <a:pt x="216694" y="95250"/>
                </a:cubicBezTo>
                <a:cubicBezTo>
                  <a:pt x="216694" y="65056"/>
                  <a:pt x="241268" y="40481"/>
                  <a:pt x="271463" y="40481"/>
                </a:cubicBezTo>
                <a:close/>
                <a:moveTo>
                  <a:pt x="119063" y="283369"/>
                </a:moveTo>
                <a:cubicBezTo>
                  <a:pt x="88868" y="283369"/>
                  <a:pt x="64294" y="258794"/>
                  <a:pt x="64294" y="228600"/>
                </a:cubicBezTo>
                <a:cubicBezTo>
                  <a:pt x="64294" y="198406"/>
                  <a:pt x="88868" y="173831"/>
                  <a:pt x="119063" y="173831"/>
                </a:cubicBezTo>
                <a:cubicBezTo>
                  <a:pt x="149257" y="173831"/>
                  <a:pt x="173831" y="198406"/>
                  <a:pt x="173831" y="228600"/>
                </a:cubicBezTo>
                <a:cubicBezTo>
                  <a:pt x="173831" y="258794"/>
                  <a:pt x="149257" y="283369"/>
                  <a:pt x="119063" y="283369"/>
                </a:cubicBezTo>
                <a:close/>
                <a:moveTo>
                  <a:pt x="423863" y="283369"/>
                </a:moveTo>
                <a:cubicBezTo>
                  <a:pt x="393668" y="283369"/>
                  <a:pt x="369094" y="258794"/>
                  <a:pt x="369094" y="228600"/>
                </a:cubicBezTo>
                <a:cubicBezTo>
                  <a:pt x="369094" y="198406"/>
                  <a:pt x="393668" y="173831"/>
                  <a:pt x="423863" y="173831"/>
                </a:cubicBezTo>
                <a:cubicBezTo>
                  <a:pt x="454057" y="173831"/>
                  <a:pt x="478631" y="198406"/>
                  <a:pt x="478631" y="228600"/>
                </a:cubicBezTo>
                <a:cubicBezTo>
                  <a:pt x="478631" y="258794"/>
                  <a:pt x="454057" y="283369"/>
                  <a:pt x="423863" y="283369"/>
                </a:cubicBezTo>
                <a:close/>
              </a:path>
            </a:pathLst>
          </a:custGeom>
          <a:solidFill>
            <a:srgbClr val="002856"/>
          </a:solidFill>
          <a:ln w="9525" cap="flat">
            <a:noFill/>
            <a:prstDash val="solid"/>
            <a:miter/>
          </a:ln>
        </p:spPr>
        <p:txBody>
          <a:bodyPr rtlCol="0" anchor="ctr"/>
          <a:lstStyle/>
          <a:p>
            <a:endParaRPr lang="en-US"/>
          </a:p>
        </p:txBody>
      </p:sp>
      <p:sp>
        <p:nvSpPr>
          <p:cNvPr id="10" name="Freeform: Shape 159">
            <a:extLst>
              <a:ext uri="{FF2B5EF4-FFF2-40B4-BE49-F238E27FC236}">
                <a16:creationId xmlns:a16="http://schemas.microsoft.com/office/drawing/2014/main" id="{5AEF2318-83AB-B34A-829B-AA6C4B2B321F}"/>
              </a:ext>
            </a:extLst>
          </p:cNvPr>
          <p:cNvSpPr/>
          <p:nvPr/>
        </p:nvSpPr>
        <p:spPr>
          <a:xfrm>
            <a:off x="528638" y="3505035"/>
            <a:ext cx="542925" cy="542925"/>
          </a:xfrm>
          <a:custGeom>
            <a:avLst/>
            <a:gdLst>
              <a:gd name="connsiteX0" fmla="*/ 254318 w 542925"/>
              <a:gd name="connsiteY0" fmla="*/ 92869 h 542925"/>
              <a:gd name="connsiteX1" fmla="*/ 133636 w 542925"/>
              <a:gd name="connsiteY1" fmla="*/ 397669 h 542925"/>
              <a:gd name="connsiteX2" fmla="*/ 174593 w 542925"/>
              <a:gd name="connsiteY2" fmla="*/ 397669 h 542925"/>
              <a:gd name="connsiteX3" fmla="*/ 207550 w 542925"/>
              <a:gd name="connsiteY3" fmla="*/ 314325 h 542925"/>
              <a:gd name="connsiteX4" fmla="*/ 339947 w 542925"/>
              <a:gd name="connsiteY4" fmla="*/ 314325 h 542925"/>
              <a:gd name="connsiteX5" fmla="*/ 372904 w 542925"/>
              <a:gd name="connsiteY5" fmla="*/ 397669 h 542925"/>
              <a:gd name="connsiteX6" fmla="*/ 413861 w 542925"/>
              <a:gd name="connsiteY6" fmla="*/ 397669 h 542925"/>
              <a:gd name="connsiteX7" fmla="*/ 293370 w 542925"/>
              <a:gd name="connsiteY7" fmla="*/ 92869 h 542925"/>
              <a:gd name="connsiteX8" fmla="*/ 254318 w 542925"/>
              <a:gd name="connsiteY8" fmla="*/ 92869 h 542925"/>
              <a:gd name="connsiteX9" fmla="*/ 222790 w 542925"/>
              <a:gd name="connsiteY9" fmla="*/ 276225 h 542925"/>
              <a:gd name="connsiteX10" fmla="*/ 273844 w 542925"/>
              <a:gd name="connsiteY10" fmla="*/ 147161 h 542925"/>
              <a:gd name="connsiteX11" fmla="*/ 324898 w 542925"/>
              <a:gd name="connsiteY11" fmla="*/ 276225 h 542925"/>
              <a:gd name="connsiteX12" fmla="*/ 222790 w 542925"/>
              <a:gd name="connsiteY12" fmla="*/ 276225 h 542925"/>
              <a:gd name="connsiteX13" fmla="*/ 273844 w 542925"/>
              <a:gd name="connsiteY13" fmla="*/ 7144 h 542925"/>
              <a:gd name="connsiteX14" fmla="*/ 7144 w 542925"/>
              <a:gd name="connsiteY14" fmla="*/ 273844 h 542925"/>
              <a:gd name="connsiteX15" fmla="*/ 273844 w 542925"/>
              <a:gd name="connsiteY15" fmla="*/ 540544 h 542925"/>
              <a:gd name="connsiteX16" fmla="*/ 540544 w 542925"/>
              <a:gd name="connsiteY16" fmla="*/ 273844 h 542925"/>
              <a:gd name="connsiteX17" fmla="*/ 273844 w 542925"/>
              <a:gd name="connsiteY17" fmla="*/ 7144 h 542925"/>
              <a:gd name="connsiteX18" fmla="*/ 273844 w 542925"/>
              <a:gd name="connsiteY18" fmla="*/ 502444 h 542925"/>
              <a:gd name="connsiteX19" fmla="*/ 45244 w 542925"/>
              <a:gd name="connsiteY19" fmla="*/ 273844 h 542925"/>
              <a:gd name="connsiteX20" fmla="*/ 273844 w 542925"/>
              <a:gd name="connsiteY20" fmla="*/ 45244 h 542925"/>
              <a:gd name="connsiteX21" fmla="*/ 502444 w 542925"/>
              <a:gd name="connsiteY21" fmla="*/ 273844 h 542925"/>
              <a:gd name="connsiteX22" fmla="*/ 273844 w 542925"/>
              <a:gd name="connsiteY22" fmla="*/ 502444 h 5429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542925" h="542925">
                <a:moveTo>
                  <a:pt x="254318" y="92869"/>
                </a:moveTo>
                <a:lnTo>
                  <a:pt x="133636" y="397669"/>
                </a:lnTo>
                <a:lnTo>
                  <a:pt x="174593" y="397669"/>
                </a:lnTo>
                <a:lnTo>
                  <a:pt x="207550" y="314325"/>
                </a:lnTo>
                <a:lnTo>
                  <a:pt x="339947" y="314325"/>
                </a:lnTo>
                <a:lnTo>
                  <a:pt x="372904" y="397669"/>
                </a:lnTo>
                <a:lnTo>
                  <a:pt x="413861" y="397669"/>
                </a:lnTo>
                <a:lnTo>
                  <a:pt x="293370" y="92869"/>
                </a:lnTo>
                <a:lnTo>
                  <a:pt x="254318" y="92869"/>
                </a:lnTo>
                <a:close/>
                <a:moveTo>
                  <a:pt x="222790" y="276225"/>
                </a:moveTo>
                <a:lnTo>
                  <a:pt x="273844" y="147161"/>
                </a:lnTo>
                <a:lnTo>
                  <a:pt x="324898" y="276225"/>
                </a:lnTo>
                <a:lnTo>
                  <a:pt x="222790" y="276225"/>
                </a:lnTo>
                <a:close/>
                <a:moveTo>
                  <a:pt x="273844" y="7144"/>
                </a:moveTo>
                <a:cubicBezTo>
                  <a:pt x="126778" y="7144"/>
                  <a:pt x="7144" y="126778"/>
                  <a:pt x="7144" y="273844"/>
                </a:cubicBezTo>
                <a:cubicBezTo>
                  <a:pt x="7144" y="420910"/>
                  <a:pt x="126778" y="540544"/>
                  <a:pt x="273844" y="540544"/>
                </a:cubicBezTo>
                <a:cubicBezTo>
                  <a:pt x="420910" y="540544"/>
                  <a:pt x="540544" y="420910"/>
                  <a:pt x="540544" y="273844"/>
                </a:cubicBezTo>
                <a:cubicBezTo>
                  <a:pt x="540544" y="126778"/>
                  <a:pt x="420910" y="7144"/>
                  <a:pt x="273844" y="7144"/>
                </a:cubicBezTo>
                <a:close/>
                <a:moveTo>
                  <a:pt x="273844" y="502444"/>
                </a:moveTo>
                <a:cubicBezTo>
                  <a:pt x="147828" y="502444"/>
                  <a:pt x="45244" y="399860"/>
                  <a:pt x="45244" y="273844"/>
                </a:cubicBezTo>
                <a:cubicBezTo>
                  <a:pt x="45244" y="147828"/>
                  <a:pt x="147828" y="45244"/>
                  <a:pt x="273844" y="45244"/>
                </a:cubicBezTo>
                <a:cubicBezTo>
                  <a:pt x="399860" y="45244"/>
                  <a:pt x="502444" y="147828"/>
                  <a:pt x="502444" y="273844"/>
                </a:cubicBezTo>
                <a:cubicBezTo>
                  <a:pt x="502444" y="399860"/>
                  <a:pt x="399860" y="502444"/>
                  <a:pt x="273844" y="502444"/>
                </a:cubicBezTo>
                <a:close/>
              </a:path>
            </a:pathLst>
          </a:custGeom>
          <a:solidFill>
            <a:srgbClr val="002856"/>
          </a:solidFill>
          <a:ln w="9525" cap="flat">
            <a:noFill/>
            <a:prstDash val="solid"/>
            <a:miter/>
          </a:ln>
        </p:spPr>
        <p:txBody>
          <a:bodyPr rtlCol="0" anchor="ctr"/>
          <a:lstStyle/>
          <a:p>
            <a:endParaRPr lang="en-US"/>
          </a:p>
        </p:txBody>
      </p:sp>
      <p:sp>
        <p:nvSpPr>
          <p:cNvPr id="11" name="Freeform: Shape 160">
            <a:extLst>
              <a:ext uri="{FF2B5EF4-FFF2-40B4-BE49-F238E27FC236}">
                <a16:creationId xmlns:a16="http://schemas.microsoft.com/office/drawing/2014/main" id="{41561E73-740F-7F47-8F1D-0E9540D1824C}"/>
              </a:ext>
            </a:extLst>
          </p:cNvPr>
          <p:cNvSpPr/>
          <p:nvPr/>
        </p:nvSpPr>
        <p:spPr>
          <a:xfrm>
            <a:off x="528637" y="2539273"/>
            <a:ext cx="542925" cy="542925"/>
          </a:xfrm>
          <a:custGeom>
            <a:avLst/>
            <a:gdLst>
              <a:gd name="connsiteX0" fmla="*/ 364712 w 542925"/>
              <a:gd name="connsiteY0" fmla="*/ 188500 h 542925"/>
              <a:gd name="connsiteX1" fmla="*/ 338994 w 542925"/>
              <a:gd name="connsiteY1" fmla="*/ 269081 h 542925"/>
              <a:gd name="connsiteX2" fmla="*/ 318706 w 542925"/>
              <a:gd name="connsiteY2" fmla="*/ 287941 h 542925"/>
              <a:gd name="connsiteX3" fmla="*/ 292989 w 542925"/>
              <a:gd name="connsiteY3" fmla="*/ 346996 h 542925"/>
              <a:gd name="connsiteX4" fmla="*/ 292989 w 542925"/>
              <a:gd name="connsiteY4" fmla="*/ 359569 h 542925"/>
              <a:gd name="connsiteX5" fmla="*/ 254889 w 542925"/>
              <a:gd name="connsiteY5" fmla="*/ 359569 h 542925"/>
              <a:gd name="connsiteX6" fmla="*/ 254889 w 542925"/>
              <a:gd name="connsiteY6" fmla="*/ 346996 h 542925"/>
              <a:gd name="connsiteX7" fmla="*/ 292798 w 542925"/>
              <a:gd name="connsiteY7" fmla="*/ 260033 h 542925"/>
              <a:gd name="connsiteX8" fmla="*/ 312611 w 542925"/>
              <a:gd name="connsiteY8" fmla="*/ 241649 h 542925"/>
              <a:gd name="connsiteX9" fmla="*/ 327184 w 542925"/>
              <a:gd name="connsiteY9" fmla="*/ 194691 h 542925"/>
              <a:gd name="connsiteX10" fmla="*/ 280321 w 542925"/>
              <a:gd name="connsiteY10" fmla="*/ 150400 h 542925"/>
              <a:gd name="connsiteX11" fmla="*/ 238030 w 542925"/>
              <a:gd name="connsiteY11" fmla="*/ 163735 h 542925"/>
              <a:gd name="connsiteX12" fmla="*/ 220027 w 542925"/>
              <a:gd name="connsiteY12" fmla="*/ 204026 h 542925"/>
              <a:gd name="connsiteX13" fmla="*/ 220027 w 542925"/>
              <a:gd name="connsiteY13" fmla="*/ 219932 h 542925"/>
              <a:gd name="connsiteX14" fmla="*/ 181927 w 542925"/>
              <a:gd name="connsiteY14" fmla="*/ 219932 h 542925"/>
              <a:gd name="connsiteX15" fmla="*/ 181927 w 542925"/>
              <a:gd name="connsiteY15" fmla="*/ 204026 h 542925"/>
              <a:gd name="connsiteX16" fmla="*/ 212693 w 542925"/>
              <a:gd name="connsiteY16" fmla="*/ 135350 h 542925"/>
              <a:gd name="connsiteX17" fmla="*/ 284702 w 542925"/>
              <a:gd name="connsiteY17" fmla="*/ 112586 h 542925"/>
              <a:gd name="connsiteX18" fmla="*/ 364712 w 542925"/>
              <a:gd name="connsiteY18" fmla="*/ 188500 h 542925"/>
              <a:gd name="connsiteX19" fmla="*/ 273844 w 542925"/>
              <a:gd name="connsiteY19" fmla="*/ 388144 h 542925"/>
              <a:gd name="connsiteX20" fmla="*/ 247650 w 542925"/>
              <a:gd name="connsiteY20" fmla="*/ 414338 h 542925"/>
              <a:gd name="connsiteX21" fmla="*/ 273844 w 542925"/>
              <a:gd name="connsiteY21" fmla="*/ 440531 h 542925"/>
              <a:gd name="connsiteX22" fmla="*/ 300038 w 542925"/>
              <a:gd name="connsiteY22" fmla="*/ 414338 h 542925"/>
              <a:gd name="connsiteX23" fmla="*/ 273844 w 542925"/>
              <a:gd name="connsiteY23" fmla="*/ 388144 h 542925"/>
              <a:gd name="connsiteX24" fmla="*/ 540544 w 542925"/>
              <a:gd name="connsiteY24" fmla="*/ 273844 h 542925"/>
              <a:gd name="connsiteX25" fmla="*/ 273844 w 542925"/>
              <a:gd name="connsiteY25" fmla="*/ 540544 h 542925"/>
              <a:gd name="connsiteX26" fmla="*/ 7144 w 542925"/>
              <a:gd name="connsiteY26" fmla="*/ 273844 h 542925"/>
              <a:gd name="connsiteX27" fmla="*/ 273844 w 542925"/>
              <a:gd name="connsiteY27" fmla="*/ 7144 h 542925"/>
              <a:gd name="connsiteX28" fmla="*/ 540544 w 542925"/>
              <a:gd name="connsiteY28" fmla="*/ 273844 h 542925"/>
              <a:gd name="connsiteX29" fmla="*/ 502444 w 542925"/>
              <a:gd name="connsiteY29" fmla="*/ 273844 h 542925"/>
              <a:gd name="connsiteX30" fmla="*/ 273844 w 542925"/>
              <a:gd name="connsiteY30" fmla="*/ 45244 h 542925"/>
              <a:gd name="connsiteX31" fmla="*/ 45244 w 542925"/>
              <a:gd name="connsiteY31" fmla="*/ 273844 h 542925"/>
              <a:gd name="connsiteX32" fmla="*/ 273844 w 542925"/>
              <a:gd name="connsiteY32" fmla="*/ 502444 h 542925"/>
              <a:gd name="connsiteX33" fmla="*/ 502444 w 542925"/>
              <a:gd name="connsiteY33" fmla="*/ 273844 h 5429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Lst>
            <a:rect l="l" t="t" r="r" b="b"/>
            <a:pathLst>
              <a:path w="542925" h="542925">
                <a:moveTo>
                  <a:pt x="364712" y="188500"/>
                </a:moveTo>
                <a:cubicBezTo>
                  <a:pt x="369665" y="218504"/>
                  <a:pt x="360236" y="247841"/>
                  <a:pt x="338994" y="269081"/>
                </a:cubicBezTo>
                <a:lnTo>
                  <a:pt x="318706" y="287941"/>
                </a:lnTo>
                <a:cubicBezTo>
                  <a:pt x="302323" y="303181"/>
                  <a:pt x="292989" y="324612"/>
                  <a:pt x="292989" y="346996"/>
                </a:cubicBezTo>
                <a:lnTo>
                  <a:pt x="292989" y="359569"/>
                </a:lnTo>
                <a:lnTo>
                  <a:pt x="254889" y="359569"/>
                </a:lnTo>
                <a:lnTo>
                  <a:pt x="254889" y="346996"/>
                </a:lnTo>
                <a:cubicBezTo>
                  <a:pt x="254889" y="314135"/>
                  <a:pt x="268700" y="282416"/>
                  <a:pt x="292798" y="260033"/>
                </a:cubicBezTo>
                <a:lnTo>
                  <a:pt x="312611" y="241649"/>
                </a:lnTo>
                <a:cubicBezTo>
                  <a:pt x="324612" y="229648"/>
                  <a:pt x="330041" y="212408"/>
                  <a:pt x="327184" y="194691"/>
                </a:cubicBezTo>
                <a:cubicBezTo>
                  <a:pt x="323374" y="171641"/>
                  <a:pt x="303752" y="152972"/>
                  <a:pt x="280321" y="150400"/>
                </a:cubicBezTo>
                <a:cubicBezTo>
                  <a:pt x="264700" y="148590"/>
                  <a:pt x="249650" y="153353"/>
                  <a:pt x="238030" y="163735"/>
                </a:cubicBezTo>
                <a:cubicBezTo>
                  <a:pt x="226600" y="174022"/>
                  <a:pt x="220027" y="188690"/>
                  <a:pt x="220027" y="204026"/>
                </a:cubicBezTo>
                <a:lnTo>
                  <a:pt x="220027" y="219932"/>
                </a:lnTo>
                <a:lnTo>
                  <a:pt x="181927" y="219932"/>
                </a:lnTo>
                <a:lnTo>
                  <a:pt x="181927" y="204026"/>
                </a:lnTo>
                <a:cubicBezTo>
                  <a:pt x="181927" y="177832"/>
                  <a:pt x="193167" y="152781"/>
                  <a:pt x="212693" y="135350"/>
                </a:cubicBezTo>
                <a:cubicBezTo>
                  <a:pt x="232220" y="117920"/>
                  <a:pt x="258508" y="109633"/>
                  <a:pt x="284702" y="112586"/>
                </a:cubicBezTo>
                <a:cubicBezTo>
                  <a:pt x="325088" y="117062"/>
                  <a:pt x="358140" y="148400"/>
                  <a:pt x="364712" y="188500"/>
                </a:cubicBezTo>
                <a:close/>
                <a:moveTo>
                  <a:pt x="273844" y="388144"/>
                </a:moveTo>
                <a:cubicBezTo>
                  <a:pt x="259366" y="388144"/>
                  <a:pt x="247650" y="399860"/>
                  <a:pt x="247650" y="414338"/>
                </a:cubicBezTo>
                <a:cubicBezTo>
                  <a:pt x="247650" y="428816"/>
                  <a:pt x="259366" y="440531"/>
                  <a:pt x="273844" y="440531"/>
                </a:cubicBezTo>
                <a:cubicBezTo>
                  <a:pt x="288321" y="440531"/>
                  <a:pt x="300038" y="428816"/>
                  <a:pt x="300038" y="414338"/>
                </a:cubicBezTo>
                <a:cubicBezTo>
                  <a:pt x="300038" y="399860"/>
                  <a:pt x="288321" y="388144"/>
                  <a:pt x="273844" y="388144"/>
                </a:cubicBezTo>
                <a:close/>
                <a:moveTo>
                  <a:pt x="540544" y="273844"/>
                </a:moveTo>
                <a:cubicBezTo>
                  <a:pt x="540544" y="421100"/>
                  <a:pt x="421100" y="540544"/>
                  <a:pt x="273844" y="540544"/>
                </a:cubicBezTo>
                <a:cubicBezTo>
                  <a:pt x="126587" y="540544"/>
                  <a:pt x="7144" y="421100"/>
                  <a:pt x="7144" y="273844"/>
                </a:cubicBezTo>
                <a:cubicBezTo>
                  <a:pt x="7144" y="126587"/>
                  <a:pt x="126587" y="7144"/>
                  <a:pt x="273844" y="7144"/>
                </a:cubicBezTo>
                <a:cubicBezTo>
                  <a:pt x="421100" y="7144"/>
                  <a:pt x="540544" y="126587"/>
                  <a:pt x="540544" y="273844"/>
                </a:cubicBezTo>
                <a:close/>
                <a:moveTo>
                  <a:pt x="502444" y="273844"/>
                </a:moveTo>
                <a:cubicBezTo>
                  <a:pt x="502444" y="147828"/>
                  <a:pt x="399859" y="45244"/>
                  <a:pt x="273844" y="45244"/>
                </a:cubicBezTo>
                <a:cubicBezTo>
                  <a:pt x="147828" y="45244"/>
                  <a:pt x="45244" y="147828"/>
                  <a:pt x="45244" y="273844"/>
                </a:cubicBezTo>
                <a:cubicBezTo>
                  <a:pt x="45244" y="399860"/>
                  <a:pt x="147828" y="502444"/>
                  <a:pt x="273844" y="502444"/>
                </a:cubicBezTo>
                <a:cubicBezTo>
                  <a:pt x="399859" y="502444"/>
                  <a:pt x="502444" y="399860"/>
                  <a:pt x="502444" y="273844"/>
                </a:cubicBezTo>
                <a:close/>
              </a:path>
            </a:pathLst>
          </a:custGeom>
          <a:solidFill>
            <a:srgbClr val="002856"/>
          </a:solidFill>
          <a:ln w="9525" cap="flat">
            <a:noFill/>
            <a:prstDash val="solid"/>
            <a:miter/>
          </a:ln>
        </p:spPr>
        <p:txBody>
          <a:bodyPr rtlCol="0" anchor="ctr"/>
          <a:lstStyle/>
          <a:p>
            <a:endParaRPr lang="en-US"/>
          </a:p>
        </p:txBody>
      </p:sp>
      <p:sp>
        <p:nvSpPr>
          <p:cNvPr id="12" name="Freeform: Shape 237">
            <a:extLst>
              <a:ext uri="{FF2B5EF4-FFF2-40B4-BE49-F238E27FC236}">
                <a16:creationId xmlns:a16="http://schemas.microsoft.com/office/drawing/2014/main" id="{793F13FF-9C0A-A84B-AAB9-73FD4EB47343}"/>
              </a:ext>
            </a:extLst>
          </p:cNvPr>
          <p:cNvSpPr/>
          <p:nvPr/>
        </p:nvSpPr>
        <p:spPr>
          <a:xfrm>
            <a:off x="547688" y="4978869"/>
            <a:ext cx="504825" cy="428625"/>
          </a:xfrm>
          <a:custGeom>
            <a:avLst/>
            <a:gdLst>
              <a:gd name="connsiteX0" fmla="*/ 235744 w 504825"/>
              <a:gd name="connsiteY0" fmla="*/ 130969 h 428625"/>
              <a:gd name="connsiteX1" fmla="*/ 83344 w 504825"/>
              <a:gd name="connsiteY1" fmla="*/ 130969 h 428625"/>
              <a:gd name="connsiteX2" fmla="*/ 83344 w 504825"/>
              <a:gd name="connsiteY2" fmla="*/ 92869 h 428625"/>
              <a:gd name="connsiteX3" fmla="*/ 235744 w 504825"/>
              <a:gd name="connsiteY3" fmla="*/ 92869 h 428625"/>
              <a:gd name="connsiteX4" fmla="*/ 235744 w 504825"/>
              <a:gd name="connsiteY4" fmla="*/ 130969 h 428625"/>
              <a:gd name="connsiteX5" fmla="*/ 83344 w 504825"/>
              <a:gd name="connsiteY5" fmla="*/ 197644 h 428625"/>
              <a:gd name="connsiteX6" fmla="*/ 273844 w 504825"/>
              <a:gd name="connsiteY6" fmla="*/ 197644 h 428625"/>
              <a:gd name="connsiteX7" fmla="*/ 273844 w 504825"/>
              <a:gd name="connsiteY7" fmla="*/ 159544 h 428625"/>
              <a:gd name="connsiteX8" fmla="*/ 83344 w 504825"/>
              <a:gd name="connsiteY8" fmla="*/ 159544 h 428625"/>
              <a:gd name="connsiteX9" fmla="*/ 83344 w 504825"/>
              <a:gd name="connsiteY9" fmla="*/ 197644 h 428625"/>
              <a:gd name="connsiteX10" fmla="*/ 7144 w 504825"/>
              <a:gd name="connsiteY10" fmla="*/ 7144 h 428625"/>
              <a:gd name="connsiteX11" fmla="*/ 350044 w 504825"/>
              <a:gd name="connsiteY11" fmla="*/ 7144 h 428625"/>
              <a:gd name="connsiteX12" fmla="*/ 350044 w 504825"/>
              <a:gd name="connsiteY12" fmla="*/ 426244 h 428625"/>
              <a:gd name="connsiteX13" fmla="*/ 7144 w 504825"/>
              <a:gd name="connsiteY13" fmla="*/ 426244 h 428625"/>
              <a:gd name="connsiteX14" fmla="*/ 7144 w 504825"/>
              <a:gd name="connsiteY14" fmla="*/ 7144 h 428625"/>
              <a:gd name="connsiteX15" fmla="*/ 45244 w 504825"/>
              <a:gd name="connsiteY15" fmla="*/ 388144 h 428625"/>
              <a:gd name="connsiteX16" fmla="*/ 311944 w 504825"/>
              <a:gd name="connsiteY16" fmla="*/ 388144 h 428625"/>
              <a:gd name="connsiteX17" fmla="*/ 311944 w 504825"/>
              <a:gd name="connsiteY17" fmla="*/ 45244 h 428625"/>
              <a:gd name="connsiteX18" fmla="*/ 45244 w 504825"/>
              <a:gd name="connsiteY18" fmla="*/ 45244 h 428625"/>
              <a:gd name="connsiteX19" fmla="*/ 45244 w 504825"/>
              <a:gd name="connsiteY19" fmla="*/ 388144 h 428625"/>
              <a:gd name="connsiteX20" fmla="*/ 502444 w 504825"/>
              <a:gd name="connsiteY20" fmla="*/ 7144 h 428625"/>
              <a:gd name="connsiteX21" fmla="*/ 502444 w 504825"/>
              <a:gd name="connsiteY21" fmla="*/ 311944 h 428625"/>
              <a:gd name="connsiteX22" fmla="*/ 445294 w 504825"/>
              <a:gd name="connsiteY22" fmla="*/ 426244 h 428625"/>
              <a:gd name="connsiteX23" fmla="*/ 388144 w 504825"/>
              <a:gd name="connsiteY23" fmla="*/ 311944 h 428625"/>
              <a:gd name="connsiteX24" fmla="*/ 388144 w 504825"/>
              <a:gd name="connsiteY24" fmla="*/ 7144 h 428625"/>
              <a:gd name="connsiteX25" fmla="*/ 502444 w 504825"/>
              <a:gd name="connsiteY25" fmla="*/ 7144 h 428625"/>
              <a:gd name="connsiteX26" fmla="*/ 426244 w 504825"/>
              <a:gd name="connsiteY26" fmla="*/ 45244 h 428625"/>
              <a:gd name="connsiteX27" fmla="*/ 426244 w 504825"/>
              <a:gd name="connsiteY27" fmla="*/ 83344 h 428625"/>
              <a:gd name="connsiteX28" fmla="*/ 464344 w 504825"/>
              <a:gd name="connsiteY28" fmla="*/ 83344 h 428625"/>
              <a:gd name="connsiteX29" fmla="*/ 464344 w 504825"/>
              <a:gd name="connsiteY29" fmla="*/ 45244 h 428625"/>
              <a:gd name="connsiteX30" fmla="*/ 426244 w 504825"/>
              <a:gd name="connsiteY30" fmla="*/ 45244 h 428625"/>
              <a:gd name="connsiteX31" fmla="*/ 464344 w 504825"/>
              <a:gd name="connsiteY31" fmla="*/ 311944 h 428625"/>
              <a:gd name="connsiteX32" fmla="*/ 464344 w 504825"/>
              <a:gd name="connsiteY32" fmla="*/ 121444 h 428625"/>
              <a:gd name="connsiteX33" fmla="*/ 426244 w 504825"/>
              <a:gd name="connsiteY33" fmla="*/ 121444 h 428625"/>
              <a:gd name="connsiteX34" fmla="*/ 426244 w 504825"/>
              <a:gd name="connsiteY34" fmla="*/ 311944 h 428625"/>
              <a:gd name="connsiteX35" fmla="*/ 464344 w 504825"/>
              <a:gd name="connsiteY35" fmla="*/ 311944 h 4286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504825" h="428625">
                <a:moveTo>
                  <a:pt x="235744" y="130969"/>
                </a:moveTo>
                <a:lnTo>
                  <a:pt x="83344" y="130969"/>
                </a:lnTo>
                <a:lnTo>
                  <a:pt x="83344" y="92869"/>
                </a:lnTo>
                <a:lnTo>
                  <a:pt x="235744" y="92869"/>
                </a:lnTo>
                <a:lnTo>
                  <a:pt x="235744" y="130969"/>
                </a:lnTo>
                <a:close/>
                <a:moveTo>
                  <a:pt x="83344" y="197644"/>
                </a:moveTo>
                <a:lnTo>
                  <a:pt x="273844" y="197644"/>
                </a:lnTo>
                <a:lnTo>
                  <a:pt x="273844" y="159544"/>
                </a:lnTo>
                <a:lnTo>
                  <a:pt x="83344" y="159544"/>
                </a:lnTo>
                <a:lnTo>
                  <a:pt x="83344" y="197644"/>
                </a:lnTo>
                <a:close/>
                <a:moveTo>
                  <a:pt x="7144" y="7144"/>
                </a:moveTo>
                <a:lnTo>
                  <a:pt x="350044" y="7144"/>
                </a:lnTo>
                <a:lnTo>
                  <a:pt x="350044" y="426244"/>
                </a:lnTo>
                <a:lnTo>
                  <a:pt x="7144" y="426244"/>
                </a:lnTo>
                <a:lnTo>
                  <a:pt x="7144" y="7144"/>
                </a:lnTo>
                <a:close/>
                <a:moveTo>
                  <a:pt x="45244" y="388144"/>
                </a:moveTo>
                <a:lnTo>
                  <a:pt x="311944" y="388144"/>
                </a:lnTo>
                <a:lnTo>
                  <a:pt x="311944" y="45244"/>
                </a:lnTo>
                <a:lnTo>
                  <a:pt x="45244" y="45244"/>
                </a:lnTo>
                <a:lnTo>
                  <a:pt x="45244" y="388144"/>
                </a:lnTo>
                <a:close/>
                <a:moveTo>
                  <a:pt x="502444" y="7144"/>
                </a:moveTo>
                <a:lnTo>
                  <a:pt x="502444" y="311944"/>
                </a:lnTo>
                <a:lnTo>
                  <a:pt x="445294" y="426244"/>
                </a:lnTo>
                <a:lnTo>
                  <a:pt x="388144" y="311944"/>
                </a:lnTo>
                <a:lnTo>
                  <a:pt x="388144" y="7144"/>
                </a:lnTo>
                <a:lnTo>
                  <a:pt x="502444" y="7144"/>
                </a:lnTo>
                <a:close/>
                <a:moveTo>
                  <a:pt x="426244" y="45244"/>
                </a:moveTo>
                <a:lnTo>
                  <a:pt x="426244" y="83344"/>
                </a:lnTo>
                <a:lnTo>
                  <a:pt x="464344" y="83344"/>
                </a:lnTo>
                <a:lnTo>
                  <a:pt x="464344" y="45244"/>
                </a:lnTo>
                <a:lnTo>
                  <a:pt x="426244" y="45244"/>
                </a:lnTo>
                <a:close/>
                <a:moveTo>
                  <a:pt x="464344" y="311944"/>
                </a:moveTo>
                <a:lnTo>
                  <a:pt x="464344" y="121444"/>
                </a:lnTo>
                <a:lnTo>
                  <a:pt x="426244" y="121444"/>
                </a:lnTo>
                <a:lnTo>
                  <a:pt x="426244" y="311944"/>
                </a:lnTo>
                <a:lnTo>
                  <a:pt x="464344" y="311944"/>
                </a:lnTo>
                <a:close/>
              </a:path>
            </a:pathLst>
          </a:custGeom>
          <a:solidFill>
            <a:srgbClr val="002856"/>
          </a:solidFill>
          <a:ln w="9525" cap="flat">
            <a:noFill/>
            <a:prstDash val="solid"/>
            <a:miter/>
          </a:ln>
        </p:spPr>
        <p:txBody>
          <a:bodyPr rtlCol="0" anchor="ctr"/>
          <a:lstStyle/>
          <a:p>
            <a:endParaRPr lang="en-US"/>
          </a:p>
        </p:txBody>
      </p:sp>
    </p:spTree>
    <p:extLst>
      <p:ext uri="{BB962C8B-B14F-4D97-AF65-F5344CB8AC3E}">
        <p14:creationId xmlns:p14="http://schemas.microsoft.com/office/powerpoint/2010/main" val="192721082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AC4E12CE-3817-7D44-AB18-A2140DDD9706}"/>
              </a:ext>
            </a:extLst>
          </p:cNvPr>
          <p:cNvSpPr/>
          <p:nvPr/>
        </p:nvSpPr>
        <p:spPr>
          <a:xfrm>
            <a:off x="374073" y="5930662"/>
            <a:ext cx="9281204" cy="230832"/>
          </a:xfrm>
          <a:prstGeom prst="rect">
            <a:avLst/>
          </a:prstGeom>
        </p:spPr>
        <p:txBody>
          <a:bodyPr wrap="square">
            <a:spAutoFit/>
          </a:bodyPr>
          <a:lstStyle/>
          <a:p>
            <a:r>
              <a:rPr lang="en-US" sz="900" dirty="0">
                <a:solidFill>
                  <a:srgbClr val="6F7878"/>
                </a:solidFill>
              </a:rPr>
              <a:t>Source: Gartner (April 2019)</a:t>
            </a:r>
          </a:p>
        </p:txBody>
      </p:sp>
      <p:sp>
        <p:nvSpPr>
          <p:cNvPr id="3" name="Title 5">
            <a:extLst>
              <a:ext uri="{FF2B5EF4-FFF2-40B4-BE49-F238E27FC236}">
                <a16:creationId xmlns:a16="http://schemas.microsoft.com/office/drawing/2014/main" id="{253CAAE3-EA9F-BA4F-9DDF-C7878570E1B4}"/>
              </a:ext>
            </a:extLst>
          </p:cNvPr>
          <p:cNvSpPr txBox="1">
            <a:spLocks/>
          </p:cNvSpPr>
          <p:nvPr/>
        </p:nvSpPr>
        <p:spPr>
          <a:xfrm>
            <a:off x="457200" y="366713"/>
            <a:ext cx="11276013" cy="443198"/>
          </a:xfrm>
          <a:prstGeom prst="rect">
            <a:avLst/>
          </a:prstGeom>
        </p:spPr>
        <p:txBody>
          <a:bodyPr/>
          <a:lstStyle>
            <a:lvl1pPr algn="l" defTabSz="914400" rtl="0" eaLnBrk="1" latinLnBrk="0" hangingPunct="1">
              <a:lnSpc>
                <a:spcPct val="90000"/>
              </a:lnSpc>
              <a:spcBef>
                <a:spcPct val="0"/>
              </a:spcBef>
              <a:spcAft>
                <a:spcPts val="1200"/>
              </a:spcAft>
              <a:buNone/>
              <a:defRPr sz="3200" kern="1200">
                <a:solidFill>
                  <a:schemeClr val="tx2"/>
                </a:solidFill>
                <a:latin typeface="+mj-lt"/>
                <a:ea typeface="+mj-ea"/>
                <a:cs typeface="+mj-cs"/>
              </a:defRPr>
            </a:lvl1pPr>
          </a:lstStyle>
          <a:p>
            <a:r>
              <a:rPr lang="en-IN" dirty="0"/>
              <a:t>Exercise 3: How Do You Identify a Stakeholder?</a:t>
            </a:r>
            <a:endParaRPr lang="en-US" dirty="0"/>
          </a:p>
        </p:txBody>
      </p:sp>
      <p:sp>
        <p:nvSpPr>
          <p:cNvPr id="4" name="Rectangle 3">
            <a:extLst>
              <a:ext uri="{FF2B5EF4-FFF2-40B4-BE49-F238E27FC236}">
                <a16:creationId xmlns:a16="http://schemas.microsoft.com/office/drawing/2014/main" id="{5D57A2CB-526D-ED46-8951-DEBB5255B28C}"/>
              </a:ext>
            </a:extLst>
          </p:cNvPr>
          <p:cNvSpPr/>
          <p:nvPr/>
        </p:nvSpPr>
        <p:spPr>
          <a:xfrm>
            <a:off x="457200" y="1343025"/>
            <a:ext cx="11276013" cy="1323439"/>
          </a:xfrm>
          <a:prstGeom prst="rect">
            <a:avLst/>
          </a:prstGeom>
          <a:solidFill>
            <a:srgbClr val="D3D3D3"/>
          </a:solidFill>
        </p:spPr>
        <p:txBody>
          <a:bodyPr wrap="square">
            <a:spAutoFit/>
          </a:bodyPr>
          <a:lstStyle/>
          <a:p>
            <a:r>
              <a:rPr lang="en-US" sz="1600" b="1" dirty="0"/>
              <a:t>Background</a:t>
            </a:r>
          </a:p>
          <a:p>
            <a:pPr marL="179388" indent="-179388">
              <a:buFont typeface="Arial" panose="020B0604020202020204" pitchFamily="34" charset="0"/>
              <a:buChar char="•"/>
            </a:pPr>
            <a:r>
              <a:rPr lang="en-IN" sz="1600" dirty="0"/>
              <a:t>You have been tasked with piloting an Agile project in your business unit.</a:t>
            </a:r>
          </a:p>
          <a:p>
            <a:pPr marL="179388" indent="-179388">
              <a:buFont typeface="Arial" panose="020B0604020202020204" pitchFamily="34" charset="0"/>
              <a:buChar char="•"/>
            </a:pPr>
            <a:r>
              <a:rPr lang="en-IN" sz="1600" dirty="0"/>
              <a:t>Listed below are three employee profiles who could all potentially be important decision-makers in making your Agile</a:t>
            </a:r>
            <a:br>
              <a:rPr lang="en-IN" sz="1600" dirty="0"/>
            </a:br>
            <a:r>
              <a:rPr lang="en-IN" sz="1600" dirty="0"/>
              <a:t>pilot successful. </a:t>
            </a:r>
          </a:p>
          <a:p>
            <a:pPr marL="179388" indent="-179388">
              <a:buFont typeface="Arial" panose="020B0604020202020204" pitchFamily="34" charset="0"/>
              <a:buChar char="•"/>
            </a:pPr>
            <a:r>
              <a:rPr lang="en-IN" sz="1600" dirty="0"/>
              <a:t>Based on the information provided, which person would you choose to engage to support your pilot and why?</a:t>
            </a:r>
          </a:p>
        </p:txBody>
      </p:sp>
      <p:grpSp>
        <p:nvGrpSpPr>
          <p:cNvPr id="14" name="Group 13">
            <a:extLst>
              <a:ext uri="{FF2B5EF4-FFF2-40B4-BE49-F238E27FC236}">
                <a16:creationId xmlns:a16="http://schemas.microsoft.com/office/drawing/2014/main" id="{5645C64C-3944-2B4E-9047-4197C42749AE}"/>
              </a:ext>
            </a:extLst>
          </p:cNvPr>
          <p:cNvGrpSpPr/>
          <p:nvPr/>
        </p:nvGrpSpPr>
        <p:grpSpPr>
          <a:xfrm>
            <a:off x="1340256" y="2860675"/>
            <a:ext cx="1689886" cy="1013400"/>
            <a:chOff x="1275869" y="2860675"/>
            <a:chExt cx="1689886" cy="1013400"/>
          </a:xfrm>
        </p:grpSpPr>
        <p:sp>
          <p:nvSpPr>
            <p:cNvPr id="5" name="Rectangle 4">
              <a:extLst>
                <a:ext uri="{FF2B5EF4-FFF2-40B4-BE49-F238E27FC236}">
                  <a16:creationId xmlns:a16="http://schemas.microsoft.com/office/drawing/2014/main" id="{EFB493DA-15FE-A745-A7AD-9F74808F7928}"/>
                </a:ext>
              </a:extLst>
            </p:cNvPr>
            <p:cNvSpPr/>
            <p:nvPr/>
          </p:nvSpPr>
          <p:spPr>
            <a:xfrm>
              <a:off x="1275869" y="3289300"/>
              <a:ext cx="1689886" cy="584775"/>
            </a:xfrm>
            <a:prstGeom prst="rect">
              <a:avLst/>
            </a:prstGeom>
          </p:spPr>
          <p:txBody>
            <a:bodyPr wrap="none">
              <a:spAutoFit/>
            </a:bodyPr>
            <a:lstStyle/>
            <a:p>
              <a:pPr algn="ctr"/>
              <a:r>
                <a:rPr lang="en-US" sz="1600" b="1" dirty="0">
                  <a:solidFill>
                    <a:srgbClr val="000000"/>
                  </a:solidFill>
                  <a:ea typeface="Arial"/>
                  <a:cs typeface="Arial"/>
                  <a:sym typeface="Arial"/>
                </a:rPr>
                <a:t>Joe</a:t>
              </a:r>
            </a:p>
            <a:p>
              <a:pPr algn="ctr"/>
              <a:r>
                <a:rPr lang="en-US" sz="1600" dirty="0">
                  <a:solidFill>
                    <a:srgbClr val="000000"/>
                  </a:solidFill>
                  <a:ea typeface="Arial"/>
                  <a:cs typeface="Arial"/>
                  <a:sym typeface="Arial"/>
                </a:rPr>
                <a:t>Project Manager</a:t>
              </a:r>
              <a:endParaRPr lang="en-US" sz="1600" dirty="0"/>
            </a:p>
          </p:txBody>
        </p:sp>
        <p:sp>
          <p:nvSpPr>
            <p:cNvPr id="6" name="Freeform: Shape 30">
              <a:extLst>
                <a:ext uri="{FF2B5EF4-FFF2-40B4-BE49-F238E27FC236}">
                  <a16:creationId xmlns:a16="http://schemas.microsoft.com/office/drawing/2014/main" id="{52B2CD65-3329-1440-B870-9A63D5348C01}"/>
                </a:ext>
              </a:extLst>
            </p:cNvPr>
            <p:cNvSpPr/>
            <p:nvPr/>
          </p:nvSpPr>
          <p:spPr>
            <a:xfrm>
              <a:off x="1868399" y="2860675"/>
              <a:ext cx="504825" cy="428625"/>
            </a:xfrm>
            <a:custGeom>
              <a:avLst/>
              <a:gdLst>
                <a:gd name="connsiteX0" fmla="*/ 235744 w 504825"/>
                <a:gd name="connsiteY0" fmla="*/ 197644 h 428625"/>
                <a:gd name="connsiteX1" fmla="*/ 426244 w 504825"/>
                <a:gd name="connsiteY1" fmla="*/ 197644 h 428625"/>
                <a:gd name="connsiteX2" fmla="*/ 426244 w 504825"/>
                <a:gd name="connsiteY2" fmla="*/ 235744 h 428625"/>
                <a:gd name="connsiteX3" fmla="*/ 235744 w 504825"/>
                <a:gd name="connsiteY3" fmla="*/ 235744 h 428625"/>
                <a:gd name="connsiteX4" fmla="*/ 235744 w 504825"/>
                <a:gd name="connsiteY4" fmla="*/ 197644 h 428625"/>
                <a:gd name="connsiteX5" fmla="*/ 235744 w 504825"/>
                <a:gd name="connsiteY5" fmla="*/ 311944 h 428625"/>
                <a:gd name="connsiteX6" fmla="*/ 388144 w 504825"/>
                <a:gd name="connsiteY6" fmla="*/ 311944 h 428625"/>
                <a:gd name="connsiteX7" fmla="*/ 388144 w 504825"/>
                <a:gd name="connsiteY7" fmla="*/ 273844 h 428625"/>
                <a:gd name="connsiteX8" fmla="*/ 235744 w 504825"/>
                <a:gd name="connsiteY8" fmla="*/ 273844 h 428625"/>
                <a:gd name="connsiteX9" fmla="*/ 235744 w 504825"/>
                <a:gd name="connsiteY9" fmla="*/ 311944 h 428625"/>
                <a:gd name="connsiteX10" fmla="*/ 502444 w 504825"/>
                <a:gd name="connsiteY10" fmla="*/ 83344 h 428625"/>
                <a:gd name="connsiteX11" fmla="*/ 502444 w 504825"/>
                <a:gd name="connsiteY11" fmla="*/ 426244 h 428625"/>
                <a:gd name="connsiteX12" fmla="*/ 7144 w 504825"/>
                <a:gd name="connsiteY12" fmla="*/ 426244 h 428625"/>
                <a:gd name="connsiteX13" fmla="*/ 7144 w 504825"/>
                <a:gd name="connsiteY13" fmla="*/ 83344 h 428625"/>
                <a:gd name="connsiteX14" fmla="*/ 197644 w 504825"/>
                <a:gd name="connsiteY14" fmla="*/ 83344 h 428625"/>
                <a:gd name="connsiteX15" fmla="*/ 197644 w 504825"/>
                <a:gd name="connsiteY15" fmla="*/ 7144 h 428625"/>
                <a:gd name="connsiteX16" fmla="*/ 311944 w 504825"/>
                <a:gd name="connsiteY16" fmla="*/ 7144 h 428625"/>
                <a:gd name="connsiteX17" fmla="*/ 311944 w 504825"/>
                <a:gd name="connsiteY17" fmla="*/ 83344 h 428625"/>
                <a:gd name="connsiteX18" fmla="*/ 502444 w 504825"/>
                <a:gd name="connsiteY18" fmla="*/ 83344 h 428625"/>
                <a:gd name="connsiteX19" fmla="*/ 235744 w 504825"/>
                <a:gd name="connsiteY19" fmla="*/ 121444 h 428625"/>
                <a:gd name="connsiteX20" fmla="*/ 273844 w 504825"/>
                <a:gd name="connsiteY20" fmla="*/ 121444 h 428625"/>
                <a:gd name="connsiteX21" fmla="*/ 273844 w 504825"/>
                <a:gd name="connsiteY21" fmla="*/ 45244 h 428625"/>
                <a:gd name="connsiteX22" fmla="*/ 235744 w 504825"/>
                <a:gd name="connsiteY22" fmla="*/ 45244 h 428625"/>
                <a:gd name="connsiteX23" fmla="*/ 235744 w 504825"/>
                <a:gd name="connsiteY23" fmla="*/ 121444 h 428625"/>
                <a:gd name="connsiteX24" fmla="*/ 464344 w 504825"/>
                <a:gd name="connsiteY24" fmla="*/ 121444 h 428625"/>
                <a:gd name="connsiteX25" fmla="*/ 311944 w 504825"/>
                <a:gd name="connsiteY25" fmla="*/ 121444 h 428625"/>
                <a:gd name="connsiteX26" fmla="*/ 311944 w 504825"/>
                <a:gd name="connsiteY26" fmla="*/ 159544 h 428625"/>
                <a:gd name="connsiteX27" fmla="*/ 197644 w 504825"/>
                <a:gd name="connsiteY27" fmla="*/ 159544 h 428625"/>
                <a:gd name="connsiteX28" fmla="*/ 197644 w 504825"/>
                <a:gd name="connsiteY28" fmla="*/ 121444 h 428625"/>
                <a:gd name="connsiteX29" fmla="*/ 45244 w 504825"/>
                <a:gd name="connsiteY29" fmla="*/ 121444 h 428625"/>
                <a:gd name="connsiteX30" fmla="*/ 45244 w 504825"/>
                <a:gd name="connsiteY30" fmla="*/ 388144 h 428625"/>
                <a:gd name="connsiteX31" fmla="*/ 464344 w 504825"/>
                <a:gd name="connsiteY31" fmla="*/ 388144 h 428625"/>
                <a:gd name="connsiteX32" fmla="*/ 464344 w 504825"/>
                <a:gd name="connsiteY32" fmla="*/ 121444 h 428625"/>
                <a:gd name="connsiteX33" fmla="*/ 83344 w 504825"/>
                <a:gd name="connsiteY33" fmla="*/ 197644 h 428625"/>
                <a:gd name="connsiteX34" fmla="*/ 197644 w 504825"/>
                <a:gd name="connsiteY34" fmla="*/ 197644 h 428625"/>
                <a:gd name="connsiteX35" fmla="*/ 197644 w 504825"/>
                <a:gd name="connsiteY35" fmla="*/ 350044 h 428625"/>
                <a:gd name="connsiteX36" fmla="*/ 83344 w 504825"/>
                <a:gd name="connsiteY36" fmla="*/ 350044 h 428625"/>
                <a:gd name="connsiteX37" fmla="*/ 83344 w 504825"/>
                <a:gd name="connsiteY37" fmla="*/ 197644 h 428625"/>
                <a:gd name="connsiteX38" fmla="*/ 121444 w 504825"/>
                <a:gd name="connsiteY38" fmla="*/ 311944 h 428625"/>
                <a:gd name="connsiteX39" fmla="*/ 159544 w 504825"/>
                <a:gd name="connsiteY39" fmla="*/ 311944 h 428625"/>
                <a:gd name="connsiteX40" fmla="*/ 159544 w 504825"/>
                <a:gd name="connsiteY40" fmla="*/ 235744 h 428625"/>
                <a:gd name="connsiteX41" fmla="*/ 121444 w 504825"/>
                <a:gd name="connsiteY41" fmla="*/ 235744 h 428625"/>
                <a:gd name="connsiteX42" fmla="*/ 121444 w 504825"/>
                <a:gd name="connsiteY42" fmla="*/ 311944 h 4286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Lst>
              <a:rect l="l" t="t" r="r" b="b"/>
              <a:pathLst>
                <a:path w="504825" h="428625">
                  <a:moveTo>
                    <a:pt x="235744" y="197644"/>
                  </a:moveTo>
                  <a:lnTo>
                    <a:pt x="426244" y="197644"/>
                  </a:lnTo>
                  <a:lnTo>
                    <a:pt x="426244" y="235744"/>
                  </a:lnTo>
                  <a:lnTo>
                    <a:pt x="235744" y="235744"/>
                  </a:lnTo>
                  <a:lnTo>
                    <a:pt x="235744" y="197644"/>
                  </a:lnTo>
                  <a:close/>
                  <a:moveTo>
                    <a:pt x="235744" y="311944"/>
                  </a:moveTo>
                  <a:lnTo>
                    <a:pt x="388144" y="311944"/>
                  </a:lnTo>
                  <a:lnTo>
                    <a:pt x="388144" y="273844"/>
                  </a:lnTo>
                  <a:lnTo>
                    <a:pt x="235744" y="273844"/>
                  </a:lnTo>
                  <a:lnTo>
                    <a:pt x="235744" y="311944"/>
                  </a:lnTo>
                  <a:close/>
                  <a:moveTo>
                    <a:pt x="502444" y="83344"/>
                  </a:moveTo>
                  <a:lnTo>
                    <a:pt x="502444" y="426244"/>
                  </a:lnTo>
                  <a:lnTo>
                    <a:pt x="7144" y="426244"/>
                  </a:lnTo>
                  <a:lnTo>
                    <a:pt x="7144" y="83344"/>
                  </a:lnTo>
                  <a:lnTo>
                    <a:pt x="197644" y="83344"/>
                  </a:lnTo>
                  <a:lnTo>
                    <a:pt x="197644" y="7144"/>
                  </a:lnTo>
                  <a:lnTo>
                    <a:pt x="311944" y="7144"/>
                  </a:lnTo>
                  <a:lnTo>
                    <a:pt x="311944" y="83344"/>
                  </a:lnTo>
                  <a:lnTo>
                    <a:pt x="502444" y="83344"/>
                  </a:lnTo>
                  <a:close/>
                  <a:moveTo>
                    <a:pt x="235744" y="121444"/>
                  </a:moveTo>
                  <a:lnTo>
                    <a:pt x="273844" y="121444"/>
                  </a:lnTo>
                  <a:lnTo>
                    <a:pt x="273844" y="45244"/>
                  </a:lnTo>
                  <a:lnTo>
                    <a:pt x="235744" y="45244"/>
                  </a:lnTo>
                  <a:lnTo>
                    <a:pt x="235744" y="121444"/>
                  </a:lnTo>
                  <a:close/>
                  <a:moveTo>
                    <a:pt x="464344" y="121444"/>
                  </a:moveTo>
                  <a:lnTo>
                    <a:pt x="311944" y="121444"/>
                  </a:lnTo>
                  <a:lnTo>
                    <a:pt x="311944" y="159544"/>
                  </a:lnTo>
                  <a:lnTo>
                    <a:pt x="197644" y="159544"/>
                  </a:lnTo>
                  <a:lnTo>
                    <a:pt x="197644" y="121444"/>
                  </a:lnTo>
                  <a:lnTo>
                    <a:pt x="45244" y="121444"/>
                  </a:lnTo>
                  <a:lnTo>
                    <a:pt x="45244" y="388144"/>
                  </a:lnTo>
                  <a:lnTo>
                    <a:pt x="464344" y="388144"/>
                  </a:lnTo>
                  <a:lnTo>
                    <a:pt x="464344" y="121444"/>
                  </a:lnTo>
                  <a:close/>
                  <a:moveTo>
                    <a:pt x="83344" y="197644"/>
                  </a:moveTo>
                  <a:lnTo>
                    <a:pt x="197644" y="197644"/>
                  </a:lnTo>
                  <a:lnTo>
                    <a:pt x="197644" y="350044"/>
                  </a:lnTo>
                  <a:lnTo>
                    <a:pt x="83344" y="350044"/>
                  </a:lnTo>
                  <a:lnTo>
                    <a:pt x="83344" y="197644"/>
                  </a:lnTo>
                  <a:close/>
                  <a:moveTo>
                    <a:pt x="121444" y="311944"/>
                  </a:moveTo>
                  <a:lnTo>
                    <a:pt x="159544" y="311944"/>
                  </a:lnTo>
                  <a:lnTo>
                    <a:pt x="159544" y="235744"/>
                  </a:lnTo>
                  <a:lnTo>
                    <a:pt x="121444" y="235744"/>
                  </a:lnTo>
                  <a:lnTo>
                    <a:pt x="121444" y="311944"/>
                  </a:lnTo>
                  <a:close/>
                </a:path>
              </a:pathLst>
            </a:custGeom>
            <a:solidFill>
              <a:srgbClr val="002856"/>
            </a:solidFill>
            <a:ln w="9525" cap="flat">
              <a:noFill/>
              <a:prstDash val="solid"/>
              <a:miter/>
            </a:ln>
          </p:spPr>
          <p:txBody>
            <a:bodyPr rtlCol="0" anchor="ctr"/>
            <a:lstStyle/>
            <a:p>
              <a:endParaRPr lang="en-US"/>
            </a:p>
          </p:txBody>
        </p:sp>
      </p:grpSp>
      <p:grpSp>
        <p:nvGrpSpPr>
          <p:cNvPr id="15" name="Group 14">
            <a:extLst>
              <a:ext uri="{FF2B5EF4-FFF2-40B4-BE49-F238E27FC236}">
                <a16:creationId xmlns:a16="http://schemas.microsoft.com/office/drawing/2014/main" id="{6843C721-1D11-9E45-83C7-9892EA0407CE}"/>
              </a:ext>
            </a:extLst>
          </p:cNvPr>
          <p:cNvGrpSpPr/>
          <p:nvPr/>
        </p:nvGrpSpPr>
        <p:grpSpPr>
          <a:xfrm>
            <a:off x="5525435" y="2860675"/>
            <a:ext cx="1139543" cy="1013400"/>
            <a:chOff x="4484122" y="2860675"/>
            <a:chExt cx="1139543" cy="1013400"/>
          </a:xfrm>
        </p:grpSpPr>
        <p:sp>
          <p:nvSpPr>
            <p:cNvPr id="7" name="Rectangle 6">
              <a:extLst>
                <a:ext uri="{FF2B5EF4-FFF2-40B4-BE49-F238E27FC236}">
                  <a16:creationId xmlns:a16="http://schemas.microsoft.com/office/drawing/2014/main" id="{07EC9535-D8DC-674D-8A99-4338D67C5131}"/>
                </a:ext>
              </a:extLst>
            </p:cNvPr>
            <p:cNvSpPr/>
            <p:nvPr/>
          </p:nvSpPr>
          <p:spPr>
            <a:xfrm>
              <a:off x="4484122" y="3289300"/>
              <a:ext cx="1139543" cy="584775"/>
            </a:xfrm>
            <a:prstGeom prst="rect">
              <a:avLst/>
            </a:prstGeom>
          </p:spPr>
          <p:txBody>
            <a:bodyPr wrap="none">
              <a:spAutoFit/>
            </a:bodyPr>
            <a:lstStyle/>
            <a:p>
              <a:pPr algn="ctr"/>
              <a:r>
                <a:rPr lang="en-US" sz="1600" b="1" dirty="0">
                  <a:solidFill>
                    <a:srgbClr val="000000"/>
                  </a:solidFill>
                  <a:ea typeface="Arial"/>
                  <a:cs typeface="Arial"/>
                  <a:sym typeface="Arial"/>
                </a:rPr>
                <a:t>Mary</a:t>
              </a:r>
            </a:p>
            <a:p>
              <a:pPr algn="ctr"/>
              <a:r>
                <a:rPr lang="en-US" sz="1600" dirty="0">
                  <a:solidFill>
                    <a:srgbClr val="000000"/>
                  </a:solidFill>
                  <a:ea typeface="Arial"/>
                  <a:cs typeface="Arial"/>
                  <a:sym typeface="Arial"/>
                </a:rPr>
                <a:t>IT Director</a:t>
              </a:r>
            </a:p>
          </p:txBody>
        </p:sp>
        <p:sp>
          <p:nvSpPr>
            <p:cNvPr id="8" name="Freeform: Shape 30">
              <a:extLst>
                <a:ext uri="{FF2B5EF4-FFF2-40B4-BE49-F238E27FC236}">
                  <a16:creationId xmlns:a16="http://schemas.microsoft.com/office/drawing/2014/main" id="{FBE1E233-1DBF-BD4D-9B98-BA166CD8BF71}"/>
                </a:ext>
              </a:extLst>
            </p:cNvPr>
            <p:cNvSpPr/>
            <p:nvPr/>
          </p:nvSpPr>
          <p:spPr>
            <a:xfrm>
              <a:off x="4801482" y="2860675"/>
              <a:ext cx="504825" cy="428625"/>
            </a:xfrm>
            <a:custGeom>
              <a:avLst/>
              <a:gdLst>
                <a:gd name="connsiteX0" fmla="*/ 235744 w 504825"/>
                <a:gd name="connsiteY0" fmla="*/ 197644 h 428625"/>
                <a:gd name="connsiteX1" fmla="*/ 426244 w 504825"/>
                <a:gd name="connsiteY1" fmla="*/ 197644 h 428625"/>
                <a:gd name="connsiteX2" fmla="*/ 426244 w 504825"/>
                <a:gd name="connsiteY2" fmla="*/ 235744 h 428625"/>
                <a:gd name="connsiteX3" fmla="*/ 235744 w 504825"/>
                <a:gd name="connsiteY3" fmla="*/ 235744 h 428625"/>
                <a:gd name="connsiteX4" fmla="*/ 235744 w 504825"/>
                <a:gd name="connsiteY4" fmla="*/ 197644 h 428625"/>
                <a:gd name="connsiteX5" fmla="*/ 235744 w 504825"/>
                <a:gd name="connsiteY5" fmla="*/ 311944 h 428625"/>
                <a:gd name="connsiteX6" fmla="*/ 388144 w 504825"/>
                <a:gd name="connsiteY6" fmla="*/ 311944 h 428625"/>
                <a:gd name="connsiteX7" fmla="*/ 388144 w 504825"/>
                <a:gd name="connsiteY7" fmla="*/ 273844 h 428625"/>
                <a:gd name="connsiteX8" fmla="*/ 235744 w 504825"/>
                <a:gd name="connsiteY8" fmla="*/ 273844 h 428625"/>
                <a:gd name="connsiteX9" fmla="*/ 235744 w 504825"/>
                <a:gd name="connsiteY9" fmla="*/ 311944 h 428625"/>
                <a:gd name="connsiteX10" fmla="*/ 502444 w 504825"/>
                <a:gd name="connsiteY10" fmla="*/ 83344 h 428625"/>
                <a:gd name="connsiteX11" fmla="*/ 502444 w 504825"/>
                <a:gd name="connsiteY11" fmla="*/ 426244 h 428625"/>
                <a:gd name="connsiteX12" fmla="*/ 7144 w 504825"/>
                <a:gd name="connsiteY12" fmla="*/ 426244 h 428625"/>
                <a:gd name="connsiteX13" fmla="*/ 7144 w 504825"/>
                <a:gd name="connsiteY13" fmla="*/ 83344 h 428625"/>
                <a:gd name="connsiteX14" fmla="*/ 197644 w 504825"/>
                <a:gd name="connsiteY14" fmla="*/ 83344 h 428625"/>
                <a:gd name="connsiteX15" fmla="*/ 197644 w 504825"/>
                <a:gd name="connsiteY15" fmla="*/ 7144 h 428625"/>
                <a:gd name="connsiteX16" fmla="*/ 311944 w 504825"/>
                <a:gd name="connsiteY16" fmla="*/ 7144 h 428625"/>
                <a:gd name="connsiteX17" fmla="*/ 311944 w 504825"/>
                <a:gd name="connsiteY17" fmla="*/ 83344 h 428625"/>
                <a:gd name="connsiteX18" fmla="*/ 502444 w 504825"/>
                <a:gd name="connsiteY18" fmla="*/ 83344 h 428625"/>
                <a:gd name="connsiteX19" fmla="*/ 235744 w 504825"/>
                <a:gd name="connsiteY19" fmla="*/ 121444 h 428625"/>
                <a:gd name="connsiteX20" fmla="*/ 273844 w 504825"/>
                <a:gd name="connsiteY20" fmla="*/ 121444 h 428625"/>
                <a:gd name="connsiteX21" fmla="*/ 273844 w 504825"/>
                <a:gd name="connsiteY21" fmla="*/ 45244 h 428625"/>
                <a:gd name="connsiteX22" fmla="*/ 235744 w 504825"/>
                <a:gd name="connsiteY22" fmla="*/ 45244 h 428625"/>
                <a:gd name="connsiteX23" fmla="*/ 235744 w 504825"/>
                <a:gd name="connsiteY23" fmla="*/ 121444 h 428625"/>
                <a:gd name="connsiteX24" fmla="*/ 464344 w 504825"/>
                <a:gd name="connsiteY24" fmla="*/ 121444 h 428625"/>
                <a:gd name="connsiteX25" fmla="*/ 311944 w 504825"/>
                <a:gd name="connsiteY25" fmla="*/ 121444 h 428625"/>
                <a:gd name="connsiteX26" fmla="*/ 311944 w 504825"/>
                <a:gd name="connsiteY26" fmla="*/ 159544 h 428625"/>
                <a:gd name="connsiteX27" fmla="*/ 197644 w 504825"/>
                <a:gd name="connsiteY27" fmla="*/ 159544 h 428625"/>
                <a:gd name="connsiteX28" fmla="*/ 197644 w 504825"/>
                <a:gd name="connsiteY28" fmla="*/ 121444 h 428625"/>
                <a:gd name="connsiteX29" fmla="*/ 45244 w 504825"/>
                <a:gd name="connsiteY29" fmla="*/ 121444 h 428625"/>
                <a:gd name="connsiteX30" fmla="*/ 45244 w 504825"/>
                <a:gd name="connsiteY30" fmla="*/ 388144 h 428625"/>
                <a:gd name="connsiteX31" fmla="*/ 464344 w 504825"/>
                <a:gd name="connsiteY31" fmla="*/ 388144 h 428625"/>
                <a:gd name="connsiteX32" fmla="*/ 464344 w 504825"/>
                <a:gd name="connsiteY32" fmla="*/ 121444 h 428625"/>
                <a:gd name="connsiteX33" fmla="*/ 83344 w 504825"/>
                <a:gd name="connsiteY33" fmla="*/ 197644 h 428625"/>
                <a:gd name="connsiteX34" fmla="*/ 197644 w 504825"/>
                <a:gd name="connsiteY34" fmla="*/ 197644 h 428625"/>
                <a:gd name="connsiteX35" fmla="*/ 197644 w 504825"/>
                <a:gd name="connsiteY35" fmla="*/ 350044 h 428625"/>
                <a:gd name="connsiteX36" fmla="*/ 83344 w 504825"/>
                <a:gd name="connsiteY36" fmla="*/ 350044 h 428625"/>
                <a:gd name="connsiteX37" fmla="*/ 83344 w 504825"/>
                <a:gd name="connsiteY37" fmla="*/ 197644 h 428625"/>
                <a:gd name="connsiteX38" fmla="*/ 121444 w 504825"/>
                <a:gd name="connsiteY38" fmla="*/ 311944 h 428625"/>
                <a:gd name="connsiteX39" fmla="*/ 159544 w 504825"/>
                <a:gd name="connsiteY39" fmla="*/ 311944 h 428625"/>
                <a:gd name="connsiteX40" fmla="*/ 159544 w 504825"/>
                <a:gd name="connsiteY40" fmla="*/ 235744 h 428625"/>
                <a:gd name="connsiteX41" fmla="*/ 121444 w 504825"/>
                <a:gd name="connsiteY41" fmla="*/ 235744 h 428625"/>
                <a:gd name="connsiteX42" fmla="*/ 121444 w 504825"/>
                <a:gd name="connsiteY42" fmla="*/ 311944 h 4286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Lst>
              <a:rect l="l" t="t" r="r" b="b"/>
              <a:pathLst>
                <a:path w="504825" h="428625">
                  <a:moveTo>
                    <a:pt x="235744" y="197644"/>
                  </a:moveTo>
                  <a:lnTo>
                    <a:pt x="426244" y="197644"/>
                  </a:lnTo>
                  <a:lnTo>
                    <a:pt x="426244" y="235744"/>
                  </a:lnTo>
                  <a:lnTo>
                    <a:pt x="235744" y="235744"/>
                  </a:lnTo>
                  <a:lnTo>
                    <a:pt x="235744" y="197644"/>
                  </a:lnTo>
                  <a:close/>
                  <a:moveTo>
                    <a:pt x="235744" y="311944"/>
                  </a:moveTo>
                  <a:lnTo>
                    <a:pt x="388144" y="311944"/>
                  </a:lnTo>
                  <a:lnTo>
                    <a:pt x="388144" y="273844"/>
                  </a:lnTo>
                  <a:lnTo>
                    <a:pt x="235744" y="273844"/>
                  </a:lnTo>
                  <a:lnTo>
                    <a:pt x="235744" y="311944"/>
                  </a:lnTo>
                  <a:close/>
                  <a:moveTo>
                    <a:pt x="502444" y="83344"/>
                  </a:moveTo>
                  <a:lnTo>
                    <a:pt x="502444" y="426244"/>
                  </a:lnTo>
                  <a:lnTo>
                    <a:pt x="7144" y="426244"/>
                  </a:lnTo>
                  <a:lnTo>
                    <a:pt x="7144" y="83344"/>
                  </a:lnTo>
                  <a:lnTo>
                    <a:pt x="197644" y="83344"/>
                  </a:lnTo>
                  <a:lnTo>
                    <a:pt x="197644" y="7144"/>
                  </a:lnTo>
                  <a:lnTo>
                    <a:pt x="311944" y="7144"/>
                  </a:lnTo>
                  <a:lnTo>
                    <a:pt x="311944" y="83344"/>
                  </a:lnTo>
                  <a:lnTo>
                    <a:pt x="502444" y="83344"/>
                  </a:lnTo>
                  <a:close/>
                  <a:moveTo>
                    <a:pt x="235744" y="121444"/>
                  </a:moveTo>
                  <a:lnTo>
                    <a:pt x="273844" y="121444"/>
                  </a:lnTo>
                  <a:lnTo>
                    <a:pt x="273844" y="45244"/>
                  </a:lnTo>
                  <a:lnTo>
                    <a:pt x="235744" y="45244"/>
                  </a:lnTo>
                  <a:lnTo>
                    <a:pt x="235744" y="121444"/>
                  </a:lnTo>
                  <a:close/>
                  <a:moveTo>
                    <a:pt x="464344" y="121444"/>
                  </a:moveTo>
                  <a:lnTo>
                    <a:pt x="311944" y="121444"/>
                  </a:lnTo>
                  <a:lnTo>
                    <a:pt x="311944" y="159544"/>
                  </a:lnTo>
                  <a:lnTo>
                    <a:pt x="197644" y="159544"/>
                  </a:lnTo>
                  <a:lnTo>
                    <a:pt x="197644" y="121444"/>
                  </a:lnTo>
                  <a:lnTo>
                    <a:pt x="45244" y="121444"/>
                  </a:lnTo>
                  <a:lnTo>
                    <a:pt x="45244" y="388144"/>
                  </a:lnTo>
                  <a:lnTo>
                    <a:pt x="464344" y="388144"/>
                  </a:lnTo>
                  <a:lnTo>
                    <a:pt x="464344" y="121444"/>
                  </a:lnTo>
                  <a:close/>
                  <a:moveTo>
                    <a:pt x="83344" y="197644"/>
                  </a:moveTo>
                  <a:lnTo>
                    <a:pt x="197644" y="197644"/>
                  </a:lnTo>
                  <a:lnTo>
                    <a:pt x="197644" y="350044"/>
                  </a:lnTo>
                  <a:lnTo>
                    <a:pt x="83344" y="350044"/>
                  </a:lnTo>
                  <a:lnTo>
                    <a:pt x="83344" y="197644"/>
                  </a:lnTo>
                  <a:close/>
                  <a:moveTo>
                    <a:pt x="121444" y="311944"/>
                  </a:moveTo>
                  <a:lnTo>
                    <a:pt x="159544" y="311944"/>
                  </a:lnTo>
                  <a:lnTo>
                    <a:pt x="159544" y="235744"/>
                  </a:lnTo>
                  <a:lnTo>
                    <a:pt x="121444" y="235744"/>
                  </a:lnTo>
                  <a:lnTo>
                    <a:pt x="121444" y="311944"/>
                  </a:lnTo>
                  <a:close/>
                </a:path>
              </a:pathLst>
            </a:custGeom>
            <a:solidFill>
              <a:srgbClr val="002856"/>
            </a:solidFill>
            <a:ln w="9525" cap="flat">
              <a:noFill/>
              <a:prstDash val="solid"/>
              <a:miter/>
            </a:ln>
          </p:spPr>
          <p:txBody>
            <a:bodyPr rtlCol="0" anchor="ctr"/>
            <a:lstStyle/>
            <a:p>
              <a:endParaRPr lang="en-US"/>
            </a:p>
          </p:txBody>
        </p:sp>
      </p:grpSp>
      <p:grpSp>
        <p:nvGrpSpPr>
          <p:cNvPr id="16" name="Group 15">
            <a:extLst>
              <a:ext uri="{FF2B5EF4-FFF2-40B4-BE49-F238E27FC236}">
                <a16:creationId xmlns:a16="http://schemas.microsoft.com/office/drawing/2014/main" id="{1AFC8C41-5D84-EF46-A76C-043C538C9F7F}"/>
              </a:ext>
            </a:extLst>
          </p:cNvPr>
          <p:cNvGrpSpPr/>
          <p:nvPr/>
        </p:nvGrpSpPr>
        <p:grpSpPr>
          <a:xfrm>
            <a:off x="9423163" y="2860675"/>
            <a:ext cx="1164101" cy="1013400"/>
            <a:chOff x="7464425" y="2860675"/>
            <a:chExt cx="1164101" cy="1013400"/>
          </a:xfrm>
        </p:grpSpPr>
        <p:sp>
          <p:nvSpPr>
            <p:cNvPr id="9" name="Rectangle 8">
              <a:extLst>
                <a:ext uri="{FF2B5EF4-FFF2-40B4-BE49-F238E27FC236}">
                  <a16:creationId xmlns:a16="http://schemas.microsoft.com/office/drawing/2014/main" id="{357BB131-35DF-EB44-8C67-421311BBAA1E}"/>
                </a:ext>
              </a:extLst>
            </p:cNvPr>
            <p:cNvSpPr/>
            <p:nvPr/>
          </p:nvSpPr>
          <p:spPr>
            <a:xfrm>
              <a:off x="7464425" y="3289300"/>
              <a:ext cx="1164101" cy="584775"/>
            </a:xfrm>
            <a:prstGeom prst="rect">
              <a:avLst/>
            </a:prstGeom>
          </p:spPr>
          <p:txBody>
            <a:bodyPr wrap="none">
              <a:spAutoFit/>
            </a:bodyPr>
            <a:lstStyle/>
            <a:p>
              <a:pPr algn="ctr"/>
              <a:r>
                <a:rPr lang="en-US" sz="1600" b="1" dirty="0">
                  <a:solidFill>
                    <a:srgbClr val="000000"/>
                  </a:solidFill>
                  <a:ea typeface="Arial"/>
                  <a:cs typeface="Arial"/>
                  <a:sym typeface="Arial"/>
                </a:rPr>
                <a:t>Omar</a:t>
              </a:r>
            </a:p>
            <a:p>
              <a:pPr algn="ctr"/>
              <a:r>
                <a:rPr lang="en-US" sz="1600" dirty="0">
                  <a:solidFill>
                    <a:srgbClr val="000000"/>
                  </a:solidFill>
                  <a:ea typeface="Arial"/>
                  <a:cs typeface="Arial"/>
                  <a:sym typeface="Arial"/>
                </a:rPr>
                <a:t>BU Leader</a:t>
              </a:r>
            </a:p>
          </p:txBody>
        </p:sp>
        <p:sp>
          <p:nvSpPr>
            <p:cNvPr id="10" name="Freeform: Shape 30">
              <a:extLst>
                <a:ext uri="{FF2B5EF4-FFF2-40B4-BE49-F238E27FC236}">
                  <a16:creationId xmlns:a16="http://schemas.microsoft.com/office/drawing/2014/main" id="{5CB81A16-8914-824D-A457-F7944566AE73}"/>
                </a:ext>
              </a:extLst>
            </p:cNvPr>
            <p:cNvSpPr/>
            <p:nvPr/>
          </p:nvSpPr>
          <p:spPr>
            <a:xfrm>
              <a:off x="7794064" y="2860675"/>
              <a:ext cx="504825" cy="428625"/>
            </a:xfrm>
            <a:custGeom>
              <a:avLst/>
              <a:gdLst>
                <a:gd name="connsiteX0" fmla="*/ 235744 w 504825"/>
                <a:gd name="connsiteY0" fmla="*/ 197644 h 428625"/>
                <a:gd name="connsiteX1" fmla="*/ 426244 w 504825"/>
                <a:gd name="connsiteY1" fmla="*/ 197644 h 428625"/>
                <a:gd name="connsiteX2" fmla="*/ 426244 w 504825"/>
                <a:gd name="connsiteY2" fmla="*/ 235744 h 428625"/>
                <a:gd name="connsiteX3" fmla="*/ 235744 w 504825"/>
                <a:gd name="connsiteY3" fmla="*/ 235744 h 428625"/>
                <a:gd name="connsiteX4" fmla="*/ 235744 w 504825"/>
                <a:gd name="connsiteY4" fmla="*/ 197644 h 428625"/>
                <a:gd name="connsiteX5" fmla="*/ 235744 w 504825"/>
                <a:gd name="connsiteY5" fmla="*/ 311944 h 428625"/>
                <a:gd name="connsiteX6" fmla="*/ 388144 w 504825"/>
                <a:gd name="connsiteY6" fmla="*/ 311944 h 428625"/>
                <a:gd name="connsiteX7" fmla="*/ 388144 w 504825"/>
                <a:gd name="connsiteY7" fmla="*/ 273844 h 428625"/>
                <a:gd name="connsiteX8" fmla="*/ 235744 w 504825"/>
                <a:gd name="connsiteY8" fmla="*/ 273844 h 428625"/>
                <a:gd name="connsiteX9" fmla="*/ 235744 w 504825"/>
                <a:gd name="connsiteY9" fmla="*/ 311944 h 428625"/>
                <a:gd name="connsiteX10" fmla="*/ 502444 w 504825"/>
                <a:gd name="connsiteY10" fmla="*/ 83344 h 428625"/>
                <a:gd name="connsiteX11" fmla="*/ 502444 w 504825"/>
                <a:gd name="connsiteY11" fmla="*/ 426244 h 428625"/>
                <a:gd name="connsiteX12" fmla="*/ 7144 w 504825"/>
                <a:gd name="connsiteY12" fmla="*/ 426244 h 428625"/>
                <a:gd name="connsiteX13" fmla="*/ 7144 w 504825"/>
                <a:gd name="connsiteY13" fmla="*/ 83344 h 428625"/>
                <a:gd name="connsiteX14" fmla="*/ 197644 w 504825"/>
                <a:gd name="connsiteY14" fmla="*/ 83344 h 428625"/>
                <a:gd name="connsiteX15" fmla="*/ 197644 w 504825"/>
                <a:gd name="connsiteY15" fmla="*/ 7144 h 428625"/>
                <a:gd name="connsiteX16" fmla="*/ 311944 w 504825"/>
                <a:gd name="connsiteY16" fmla="*/ 7144 h 428625"/>
                <a:gd name="connsiteX17" fmla="*/ 311944 w 504825"/>
                <a:gd name="connsiteY17" fmla="*/ 83344 h 428625"/>
                <a:gd name="connsiteX18" fmla="*/ 502444 w 504825"/>
                <a:gd name="connsiteY18" fmla="*/ 83344 h 428625"/>
                <a:gd name="connsiteX19" fmla="*/ 235744 w 504825"/>
                <a:gd name="connsiteY19" fmla="*/ 121444 h 428625"/>
                <a:gd name="connsiteX20" fmla="*/ 273844 w 504825"/>
                <a:gd name="connsiteY20" fmla="*/ 121444 h 428625"/>
                <a:gd name="connsiteX21" fmla="*/ 273844 w 504825"/>
                <a:gd name="connsiteY21" fmla="*/ 45244 h 428625"/>
                <a:gd name="connsiteX22" fmla="*/ 235744 w 504825"/>
                <a:gd name="connsiteY22" fmla="*/ 45244 h 428625"/>
                <a:gd name="connsiteX23" fmla="*/ 235744 w 504825"/>
                <a:gd name="connsiteY23" fmla="*/ 121444 h 428625"/>
                <a:gd name="connsiteX24" fmla="*/ 464344 w 504825"/>
                <a:gd name="connsiteY24" fmla="*/ 121444 h 428625"/>
                <a:gd name="connsiteX25" fmla="*/ 311944 w 504825"/>
                <a:gd name="connsiteY25" fmla="*/ 121444 h 428625"/>
                <a:gd name="connsiteX26" fmla="*/ 311944 w 504825"/>
                <a:gd name="connsiteY26" fmla="*/ 159544 h 428625"/>
                <a:gd name="connsiteX27" fmla="*/ 197644 w 504825"/>
                <a:gd name="connsiteY27" fmla="*/ 159544 h 428625"/>
                <a:gd name="connsiteX28" fmla="*/ 197644 w 504825"/>
                <a:gd name="connsiteY28" fmla="*/ 121444 h 428625"/>
                <a:gd name="connsiteX29" fmla="*/ 45244 w 504825"/>
                <a:gd name="connsiteY29" fmla="*/ 121444 h 428625"/>
                <a:gd name="connsiteX30" fmla="*/ 45244 w 504825"/>
                <a:gd name="connsiteY30" fmla="*/ 388144 h 428625"/>
                <a:gd name="connsiteX31" fmla="*/ 464344 w 504825"/>
                <a:gd name="connsiteY31" fmla="*/ 388144 h 428625"/>
                <a:gd name="connsiteX32" fmla="*/ 464344 w 504825"/>
                <a:gd name="connsiteY32" fmla="*/ 121444 h 428625"/>
                <a:gd name="connsiteX33" fmla="*/ 83344 w 504825"/>
                <a:gd name="connsiteY33" fmla="*/ 197644 h 428625"/>
                <a:gd name="connsiteX34" fmla="*/ 197644 w 504825"/>
                <a:gd name="connsiteY34" fmla="*/ 197644 h 428625"/>
                <a:gd name="connsiteX35" fmla="*/ 197644 w 504825"/>
                <a:gd name="connsiteY35" fmla="*/ 350044 h 428625"/>
                <a:gd name="connsiteX36" fmla="*/ 83344 w 504825"/>
                <a:gd name="connsiteY36" fmla="*/ 350044 h 428625"/>
                <a:gd name="connsiteX37" fmla="*/ 83344 w 504825"/>
                <a:gd name="connsiteY37" fmla="*/ 197644 h 428625"/>
                <a:gd name="connsiteX38" fmla="*/ 121444 w 504825"/>
                <a:gd name="connsiteY38" fmla="*/ 311944 h 428625"/>
                <a:gd name="connsiteX39" fmla="*/ 159544 w 504825"/>
                <a:gd name="connsiteY39" fmla="*/ 311944 h 428625"/>
                <a:gd name="connsiteX40" fmla="*/ 159544 w 504825"/>
                <a:gd name="connsiteY40" fmla="*/ 235744 h 428625"/>
                <a:gd name="connsiteX41" fmla="*/ 121444 w 504825"/>
                <a:gd name="connsiteY41" fmla="*/ 235744 h 428625"/>
                <a:gd name="connsiteX42" fmla="*/ 121444 w 504825"/>
                <a:gd name="connsiteY42" fmla="*/ 311944 h 4286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Lst>
              <a:rect l="l" t="t" r="r" b="b"/>
              <a:pathLst>
                <a:path w="504825" h="428625">
                  <a:moveTo>
                    <a:pt x="235744" y="197644"/>
                  </a:moveTo>
                  <a:lnTo>
                    <a:pt x="426244" y="197644"/>
                  </a:lnTo>
                  <a:lnTo>
                    <a:pt x="426244" y="235744"/>
                  </a:lnTo>
                  <a:lnTo>
                    <a:pt x="235744" y="235744"/>
                  </a:lnTo>
                  <a:lnTo>
                    <a:pt x="235744" y="197644"/>
                  </a:lnTo>
                  <a:close/>
                  <a:moveTo>
                    <a:pt x="235744" y="311944"/>
                  </a:moveTo>
                  <a:lnTo>
                    <a:pt x="388144" y="311944"/>
                  </a:lnTo>
                  <a:lnTo>
                    <a:pt x="388144" y="273844"/>
                  </a:lnTo>
                  <a:lnTo>
                    <a:pt x="235744" y="273844"/>
                  </a:lnTo>
                  <a:lnTo>
                    <a:pt x="235744" y="311944"/>
                  </a:lnTo>
                  <a:close/>
                  <a:moveTo>
                    <a:pt x="502444" y="83344"/>
                  </a:moveTo>
                  <a:lnTo>
                    <a:pt x="502444" y="426244"/>
                  </a:lnTo>
                  <a:lnTo>
                    <a:pt x="7144" y="426244"/>
                  </a:lnTo>
                  <a:lnTo>
                    <a:pt x="7144" y="83344"/>
                  </a:lnTo>
                  <a:lnTo>
                    <a:pt x="197644" y="83344"/>
                  </a:lnTo>
                  <a:lnTo>
                    <a:pt x="197644" y="7144"/>
                  </a:lnTo>
                  <a:lnTo>
                    <a:pt x="311944" y="7144"/>
                  </a:lnTo>
                  <a:lnTo>
                    <a:pt x="311944" y="83344"/>
                  </a:lnTo>
                  <a:lnTo>
                    <a:pt x="502444" y="83344"/>
                  </a:lnTo>
                  <a:close/>
                  <a:moveTo>
                    <a:pt x="235744" y="121444"/>
                  </a:moveTo>
                  <a:lnTo>
                    <a:pt x="273844" y="121444"/>
                  </a:lnTo>
                  <a:lnTo>
                    <a:pt x="273844" y="45244"/>
                  </a:lnTo>
                  <a:lnTo>
                    <a:pt x="235744" y="45244"/>
                  </a:lnTo>
                  <a:lnTo>
                    <a:pt x="235744" y="121444"/>
                  </a:lnTo>
                  <a:close/>
                  <a:moveTo>
                    <a:pt x="464344" y="121444"/>
                  </a:moveTo>
                  <a:lnTo>
                    <a:pt x="311944" y="121444"/>
                  </a:lnTo>
                  <a:lnTo>
                    <a:pt x="311944" y="159544"/>
                  </a:lnTo>
                  <a:lnTo>
                    <a:pt x="197644" y="159544"/>
                  </a:lnTo>
                  <a:lnTo>
                    <a:pt x="197644" y="121444"/>
                  </a:lnTo>
                  <a:lnTo>
                    <a:pt x="45244" y="121444"/>
                  </a:lnTo>
                  <a:lnTo>
                    <a:pt x="45244" y="388144"/>
                  </a:lnTo>
                  <a:lnTo>
                    <a:pt x="464344" y="388144"/>
                  </a:lnTo>
                  <a:lnTo>
                    <a:pt x="464344" y="121444"/>
                  </a:lnTo>
                  <a:close/>
                  <a:moveTo>
                    <a:pt x="83344" y="197644"/>
                  </a:moveTo>
                  <a:lnTo>
                    <a:pt x="197644" y="197644"/>
                  </a:lnTo>
                  <a:lnTo>
                    <a:pt x="197644" y="350044"/>
                  </a:lnTo>
                  <a:lnTo>
                    <a:pt x="83344" y="350044"/>
                  </a:lnTo>
                  <a:lnTo>
                    <a:pt x="83344" y="197644"/>
                  </a:lnTo>
                  <a:close/>
                  <a:moveTo>
                    <a:pt x="121444" y="311944"/>
                  </a:moveTo>
                  <a:lnTo>
                    <a:pt x="159544" y="311944"/>
                  </a:lnTo>
                  <a:lnTo>
                    <a:pt x="159544" y="235744"/>
                  </a:lnTo>
                  <a:lnTo>
                    <a:pt x="121444" y="235744"/>
                  </a:lnTo>
                  <a:lnTo>
                    <a:pt x="121444" y="311944"/>
                  </a:lnTo>
                  <a:close/>
                </a:path>
              </a:pathLst>
            </a:custGeom>
            <a:solidFill>
              <a:srgbClr val="002856"/>
            </a:solidFill>
            <a:ln w="9525" cap="flat">
              <a:noFill/>
              <a:prstDash val="solid"/>
              <a:miter/>
            </a:ln>
          </p:spPr>
          <p:txBody>
            <a:bodyPr rtlCol="0" anchor="ctr"/>
            <a:lstStyle/>
            <a:p>
              <a:endParaRPr lang="en-US"/>
            </a:p>
          </p:txBody>
        </p:sp>
      </p:grpSp>
      <p:sp>
        <p:nvSpPr>
          <p:cNvPr id="11" name="Google Shape;794;p37">
            <a:extLst>
              <a:ext uri="{FF2B5EF4-FFF2-40B4-BE49-F238E27FC236}">
                <a16:creationId xmlns:a16="http://schemas.microsoft.com/office/drawing/2014/main" id="{93FB0DA6-EF91-4847-9863-DF5973D38DC1}"/>
              </a:ext>
            </a:extLst>
          </p:cNvPr>
          <p:cNvSpPr txBox="1"/>
          <p:nvPr/>
        </p:nvSpPr>
        <p:spPr>
          <a:xfrm>
            <a:off x="457199" y="3970199"/>
            <a:ext cx="3600000" cy="1971547"/>
          </a:xfrm>
          <a:prstGeom prst="rect">
            <a:avLst/>
          </a:prstGeom>
          <a:noFill/>
          <a:ln w="12700">
            <a:solidFill>
              <a:srgbClr val="6F7878"/>
            </a:solidFill>
          </a:ln>
        </p:spPr>
        <p:txBody>
          <a:bodyPr spcFirstLastPara="1" wrap="square" lIns="72000" tIns="72000" rIns="72000" bIns="72000" anchor="t" anchorCtr="0">
            <a:noAutofit/>
          </a:bodyPr>
          <a:lstStyle/>
          <a:p>
            <a:pPr marL="185738" marR="0" lvl="0" indent="-185738" algn="l" rtl="0">
              <a:spcBef>
                <a:spcPts val="0"/>
              </a:spcBef>
              <a:spcAft>
                <a:spcPts val="0"/>
              </a:spcAft>
              <a:buClr>
                <a:srgbClr val="000000"/>
              </a:buClr>
              <a:buSzPct val="100000"/>
              <a:buFont typeface="Arial" panose="020B0604020202020204" pitchFamily="34" charset="0"/>
              <a:buChar char="•"/>
            </a:pPr>
            <a:r>
              <a:rPr lang="en-US" sz="1600" dirty="0">
                <a:solidFill>
                  <a:srgbClr val="000000"/>
                </a:solidFill>
                <a:ea typeface="Arial"/>
                <a:cs typeface="Arial" panose="020B0604020202020204" pitchFamily="34" charset="0"/>
                <a:sym typeface="Arial"/>
              </a:rPr>
              <a:t>Joe is the most tenured PM in your business unit</a:t>
            </a:r>
            <a:endParaRPr sz="1600" dirty="0">
              <a:cs typeface="Arial" panose="020B0604020202020204" pitchFamily="34" charset="0"/>
            </a:endParaRPr>
          </a:p>
          <a:p>
            <a:pPr marL="185738" marR="0" lvl="0" indent="-185738" algn="l" rtl="0">
              <a:spcBef>
                <a:spcPts val="429"/>
              </a:spcBef>
              <a:spcAft>
                <a:spcPts val="0"/>
              </a:spcAft>
              <a:buClr>
                <a:srgbClr val="000000"/>
              </a:buClr>
              <a:buSzPct val="100000"/>
              <a:buFont typeface="Arial" panose="020B0604020202020204" pitchFamily="34" charset="0"/>
              <a:buChar char="•"/>
            </a:pPr>
            <a:r>
              <a:rPr lang="en-US" sz="1600" dirty="0">
                <a:solidFill>
                  <a:srgbClr val="000000"/>
                </a:solidFill>
                <a:ea typeface="Arial"/>
                <a:cs typeface="Arial" panose="020B0604020202020204" pitchFamily="34" charset="0"/>
                <a:sym typeface="Arial"/>
              </a:rPr>
              <a:t>Most PMs look up to Joe  for guidance </a:t>
            </a:r>
            <a:endParaRPr sz="1600" dirty="0">
              <a:cs typeface="Arial" panose="020B0604020202020204" pitchFamily="34" charset="0"/>
            </a:endParaRPr>
          </a:p>
          <a:p>
            <a:pPr marL="185738" marR="0" lvl="0" indent="-185738" algn="l" rtl="0">
              <a:spcBef>
                <a:spcPts val="429"/>
              </a:spcBef>
              <a:spcAft>
                <a:spcPts val="0"/>
              </a:spcAft>
              <a:buClr>
                <a:srgbClr val="000000"/>
              </a:buClr>
              <a:buSzPct val="100000"/>
              <a:buFont typeface="Arial" panose="020B0604020202020204" pitchFamily="34" charset="0"/>
              <a:buChar char="•"/>
            </a:pPr>
            <a:r>
              <a:rPr lang="en-US" sz="1600" dirty="0">
                <a:solidFill>
                  <a:srgbClr val="000000"/>
                </a:solidFill>
                <a:ea typeface="Arial"/>
                <a:cs typeface="Arial" panose="020B0604020202020204" pitchFamily="34" charset="0"/>
                <a:sym typeface="Arial"/>
              </a:rPr>
              <a:t>Joe has little influence on any decision making within the business unit</a:t>
            </a:r>
            <a:endParaRPr sz="1600" dirty="0">
              <a:cs typeface="Arial" panose="020B0604020202020204" pitchFamily="34" charset="0"/>
            </a:endParaRPr>
          </a:p>
        </p:txBody>
      </p:sp>
      <p:sp>
        <p:nvSpPr>
          <p:cNvPr id="12" name="Google Shape;795;p37">
            <a:extLst>
              <a:ext uri="{FF2B5EF4-FFF2-40B4-BE49-F238E27FC236}">
                <a16:creationId xmlns:a16="http://schemas.microsoft.com/office/drawing/2014/main" id="{CCD59204-ED39-5245-8F9B-030DC50401F7}"/>
              </a:ext>
            </a:extLst>
          </p:cNvPr>
          <p:cNvSpPr txBox="1"/>
          <p:nvPr/>
        </p:nvSpPr>
        <p:spPr>
          <a:xfrm>
            <a:off x="4294469" y="3970198"/>
            <a:ext cx="3600000" cy="1960463"/>
          </a:xfrm>
          <a:prstGeom prst="rect">
            <a:avLst/>
          </a:prstGeom>
          <a:noFill/>
          <a:ln w="12700">
            <a:solidFill>
              <a:srgbClr val="6F7878"/>
            </a:solidFill>
          </a:ln>
        </p:spPr>
        <p:txBody>
          <a:bodyPr spcFirstLastPara="1" wrap="square" lIns="72000" tIns="72000" rIns="72000" bIns="72000" anchor="t" anchorCtr="0">
            <a:noAutofit/>
          </a:bodyPr>
          <a:lstStyle/>
          <a:p>
            <a:pPr marL="185738" marR="0" lvl="0" indent="-185738" algn="l" rtl="0">
              <a:spcBef>
                <a:spcPts val="0"/>
              </a:spcBef>
              <a:spcAft>
                <a:spcPts val="0"/>
              </a:spcAft>
              <a:buClr>
                <a:srgbClr val="000000"/>
              </a:buClr>
              <a:buSzPct val="100000"/>
              <a:buFont typeface="Arial" panose="020B0604020202020204" pitchFamily="34" charset="0"/>
              <a:buChar char="•"/>
            </a:pPr>
            <a:r>
              <a:rPr lang="en-US" sz="1600" dirty="0">
                <a:solidFill>
                  <a:srgbClr val="000000"/>
                </a:solidFill>
                <a:ea typeface="Arial"/>
                <a:cs typeface="Arial" panose="020B0604020202020204" pitchFamily="34" charset="0"/>
                <a:sym typeface="Arial"/>
              </a:rPr>
              <a:t>Mary makes funding decisions that impact your business unit</a:t>
            </a:r>
            <a:endParaRPr sz="1600" dirty="0">
              <a:cs typeface="Arial" panose="020B0604020202020204" pitchFamily="34" charset="0"/>
            </a:endParaRPr>
          </a:p>
          <a:p>
            <a:pPr marL="185738" marR="0" lvl="0" indent="-185738" algn="l" rtl="0">
              <a:spcBef>
                <a:spcPts val="429"/>
              </a:spcBef>
              <a:spcAft>
                <a:spcPts val="0"/>
              </a:spcAft>
              <a:buClr>
                <a:srgbClr val="000000"/>
              </a:buClr>
              <a:buSzPct val="100000"/>
              <a:buFont typeface="Arial" panose="020B0604020202020204" pitchFamily="34" charset="0"/>
              <a:buChar char="•"/>
            </a:pPr>
            <a:r>
              <a:rPr lang="en-US" sz="1600" dirty="0">
                <a:solidFill>
                  <a:srgbClr val="000000"/>
                </a:solidFill>
                <a:ea typeface="Arial"/>
                <a:cs typeface="Arial" panose="020B0604020202020204" pitchFamily="34" charset="0"/>
                <a:sym typeface="Arial"/>
              </a:rPr>
              <a:t>Mary has supported our initiatives in the past</a:t>
            </a:r>
            <a:endParaRPr sz="1600" dirty="0">
              <a:cs typeface="Arial" panose="020B0604020202020204" pitchFamily="34" charset="0"/>
            </a:endParaRPr>
          </a:p>
          <a:p>
            <a:pPr marL="185738" marR="0" lvl="0" indent="-185738" algn="l" rtl="0">
              <a:spcBef>
                <a:spcPts val="429"/>
              </a:spcBef>
              <a:spcAft>
                <a:spcPts val="0"/>
              </a:spcAft>
              <a:buClr>
                <a:srgbClr val="000000"/>
              </a:buClr>
              <a:buSzPct val="100000"/>
              <a:buFont typeface="Arial" panose="020B0604020202020204" pitchFamily="34" charset="0"/>
              <a:buChar char="•"/>
            </a:pPr>
            <a:r>
              <a:rPr lang="en-US" sz="1600" dirty="0">
                <a:solidFill>
                  <a:srgbClr val="000000"/>
                </a:solidFill>
                <a:ea typeface="Arial"/>
                <a:cs typeface="Arial" panose="020B0604020202020204" pitchFamily="34" charset="0"/>
                <a:sym typeface="Arial"/>
              </a:rPr>
              <a:t>Mary regularly interacts with your business unit</a:t>
            </a:r>
            <a:endParaRPr sz="1600" dirty="0">
              <a:cs typeface="Arial" panose="020B0604020202020204" pitchFamily="34" charset="0"/>
            </a:endParaRPr>
          </a:p>
        </p:txBody>
      </p:sp>
      <p:sp>
        <p:nvSpPr>
          <p:cNvPr id="13" name="Google Shape;796;p37">
            <a:extLst>
              <a:ext uri="{FF2B5EF4-FFF2-40B4-BE49-F238E27FC236}">
                <a16:creationId xmlns:a16="http://schemas.microsoft.com/office/drawing/2014/main" id="{95E32D4F-DBA4-344A-A1AC-49E3AC2A7E79}"/>
              </a:ext>
            </a:extLst>
          </p:cNvPr>
          <p:cNvSpPr txBox="1"/>
          <p:nvPr/>
        </p:nvSpPr>
        <p:spPr>
          <a:xfrm>
            <a:off x="8131739" y="3970199"/>
            <a:ext cx="3600000" cy="1971547"/>
          </a:xfrm>
          <a:prstGeom prst="rect">
            <a:avLst/>
          </a:prstGeom>
          <a:noFill/>
          <a:ln w="12700">
            <a:solidFill>
              <a:srgbClr val="6F7878"/>
            </a:solidFill>
          </a:ln>
        </p:spPr>
        <p:txBody>
          <a:bodyPr spcFirstLastPara="1" wrap="square" lIns="72000" tIns="72000" rIns="72000" bIns="72000" anchor="t" anchorCtr="0">
            <a:noAutofit/>
          </a:bodyPr>
          <a:lstStyle/>
          <a:p>
            <a:pPr marL="185738" marR="0" lvl="0" indent="-185738" algn="l" rtl="0">
              <a:spcBef>
                <a:spcPts val="0"/>
              </a:spcBef>
              <a:spcAft>
                <a:spcPts val="0"/>
              </a:spcAft>
              <a:buClr>
                <a:srgbClr val="000000"/>
              </a:buClr>
              <a:buSzPct val="100000"/>
              <a:buFont typeface="Arial" panose="020B0604020202020204" pitchFamily="34" charset="0"/>
              <a:buChar char="•"/>
            </a:pPr>
            <a:r>
              <a:rPr lang="en-US" sz="1600" dirty="0">
                <a:solidFill>
                  <a:srgbClr val="000000"/>
                </a:solidFill>
                <a:ea typeface="Arial"/>
                <a:cs typeface="Arial" panose="020B0604020202020204" pitchFamily="34" charset="0"/>
                <a:sym typeface="Arial"/>
              </a:rPr>
              <a:t>Omar is responsible for the success of your business unit</a:t>
            </a:r>
            <a:endParaRPr sz="1600" dirty="0">
              <a:cs typeface="Arial" panose="020B0604020202020204" pitchFamily="34" charset="0"/>
            </a:endParaRPr>
          </a:p>
          <a:p>
            <a:pPr marL="185738" marR="0" lvl="0" indent="-185738" algn="l" rtl="0">
              <a:spcBef>
                <a:spcPts val="429"/>
              </a:spcBef>
              <a:spcAft>
                <a:spcPts val="0"/>
              </a:spcAft>
              <a:buClr>
                <a:srgbClr val="000000"/>
              </a:buClr>
              <a:buSzPct val="100000"/>
              <a:buFont typeface="Arial" panose="020B0604020202020204" pitchFamily="34" charset="0"/>
              <a:buChar char="•"/>
            </a:pPr>
            <a:r>
              <a:rPr lang="en-US" sz="1600" dirty="0">
                <a:solidFill>
                  <a:srgbClr val="000000"/>
                </a:solidFill>
                <a:ea typeface="Arial"/>
                <a:cs typeface="Arial" panose="020B0604020202020204" pitchFamily="34" charset="0"/>
                <a:sym typeface="Arial"/>
              </a:rPr>
              <a:t>Omar is very tenured and can influence colleagues beyond your business unit</a:t>
            </a:r>
            <a:endParaRPr sz="1600" dirty="0">
              <a:cs typeface="Arial" panose="020B0604020202020204" pitchFamily="34" charset="0"/>
            </a:endParaRPr>
          </a:p>
          <a:p>
            <a:pPr marL="185738" marR="0" lvl="0" indent="-185738" algn="l" rtl="0">
              <a:spcBef>
                <a:spcPts val="429"/>
              </a:spcBef>
              <a:spcAft>
                <a:spcPts val="0"/>
              </a:spcAft>
              <a:buClr>
                <a:srgbClr val="000000"/>
              </a:buClr>
              <a:buSzPct val="100000"/>
              <a:buFont typeface="Arial" panose="020B0604020202020204" pitchFamily="34" charset="0"/>
              <a:buChar char="•"/>
            </a:pPr>
            <a:r>
              <a:rPr lang="en-US" sz="1600" dirty="0">
                <a:solidFill>
                  <a:srgbClr val="000000"/>
                </a:solidFill>
                <a:ea typeface="Arial"/>
                <a:cs typeface="Arial" panose="020B0604020202020204" pitchFamily="34" charset="0"/>
                <a:sym typeface="Arial"/>
              </a:rPr>
              <a:t>Omar has had negative experiences with various members of your team</a:t>
            </a:r>
            <a:endParaRPr sz="1600" dirty="0">
              <a:cs typeface="Arial" panose="020B0604020202020204" pitchFamily="34" charset="0"/>
            </a:endParaRPr>
          </a:p>
        </p:txBody>
      </p:sp>
    </p:spTree>
    <p:extLst>
      <p:ext uri="{BB962C8B-B14F-4D97-AF65-F5344CB8AC3E}">
        <p14:creationId xmlns:p14="http://schemas.microsoft.com/office/powerpoint/2010/main" val="190097128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AC9B2177-2AAD-1545-8D38-A486091C6D37}"/>
              </a:ext>
            </a:extLst>
          </p:cNvPr>
          <p:cNvSpPr/>
          <p:nvPr/>
        </p:nvSpPr>
        <p:spPr>
          <a:xfrm>
            <a:off x="374073" y="5930662"/>
            <a:ext cx="9281204" cy="230832"/>
          </a:xfrm>
          <a:prstGeom prst="rect">
            <a:avLst/>
          </a:prstGeom>
        </p:spPr>
        <p:txBody>
          <a:bodyPr wrap="square">
            <a:spAutoFit/>
          </a:bodyPr>
          <a:lstStyle/>
          <a:p>
            <a:r>
              <a:rPr lang="en-US" sz="900" dirty="0">
                <a:solidFill>
                  <a:srgbClr val="6F7878"/>
                </a:solidFill>
              </a:rPr>
              <a:t>Source: Gartner (April 2019)</a:t>
            </a:r>
          </a:p>
        </p:txBody>
      </p:sp>
      <p:sp>
        <p:nvSpPr>
          <p:cNvPr id="3" name="Title 5">
            <a:extLst>
              <a:ext uri="{FF2B5EF4-FFF2-40B4-BE49-F238E27FC236}">
                <a16:creationId xmlns:a16="http://schemas.microsoft.com/office/drawing/2014/main" id="{04869E47-EE95-6D46-B11C-FE8720A0560A}"/>
              </a:ext>
            </a:extLst>
          </p:cNvPr>
          <p:cNvSpPr txBox="1">
            <a:spLocks/>
          </p:cNvSpPr>
          <p:nvPr/>
        </p:nvSpPr>
        <p:spPr>
          <a:xfrm>
            <a:off x="457200" y="366713"/>
            <a:ext cx="11276013" cy="443198"/>
          </a:xfrm>
          <a:prstGeom prst="rect">
            <a:avLst/>
          </a:prstGeom>
        </p:spPr>
        <p:txBody>
          <a:bodyPr/>
          <a:lstStyle>
            <a:lvl1pPr algn="l" defTabSz="914400" rtl="0" eaLnBrk="1" latinLnBrk="0" hangingPunct="1">
              <a:lnSpc>
                <a:spcPct val="90000"/>
              </a:lnSpc>
              <a:spcBef>
                <a:spcPct val="0"/>
              </a:spcBef>
              <a:spcAft>
                <a:spcPts val="1200"/>
              </a:spcAft>
              <a:buNone/>
              <a:defRPr sz="3200" kern="1200">
                <a:solidFill>
                  <a:schemeClr val="tx2"/>
                </a:solidFill>
                <a:latin typeface="+mj-lt"/>
                <a:ea typeface="+mj-ea"/>
                <a:cs typeface="+mj-cs"/>
              </a:defRPr>
            </a:lvl1pPr>
          </a:lstStyle>
          <a:p>
            <a:r>
              <a:rPr lang="en-IN"/>
              <a:t>Solution: Ask These Questions</a:t>
            </a:r>
          </a:p>
        </p:txBody>
      </p:sp>
      <p:sp>
        <p:nvSpPr>
          <p:cNvPr id="4" name="Rectangle 3">
            <a:extLst>
              <a:ext uri="{FF2B5EF4-FFF2-40B4-BE49-F238E27FC236}">
                <a16:creationId xmlns:a16="http://schemas.microsoft.com/office/drawing/2014/main" id="{B0184DF5-0F00-2045-8983-A520A0476AA0}"/>
              </a:ext>
            </a:extLst>
          </p:cNvPr>
          <p:cNvSpPr/>
          <p:nvPr/>
        </p:nvSpPr>
        <p:spPr>
          <a:xfrm>
            <a:off x="457200" y="2776745"/>
            <a:ext cx="3336925" cy="833663"/>
          </a:xfrm>
          <a:prstGeom prst="rect">
            <a:avLst/>
          </a:prstGeom>
          <a:solidFill>
            <a:srgbClr val="002856"/>
          </a:solidFill>
          <a:ln w="12700">
            <a:solidFill>
              <a:srgbClr val="6F7878"/>
            </a:solidFill>
          </a:ln>
        </p:spPr>
        <p:txBody>
          <a:bodyPr wrap="square" lIns="108000" tIns="108000" rIns="108000" bIns="108000">
            <a:spAutoFit/>
          </a:bodyPr>
          <a:lstStyle/>
          <a:p>
            <a:pPr marL="268288" indent="-268288">
              <a:buFont typeface="+mj-lt"/>
              <a:buAutoNum type="arabicPeriod"/>
            </a:pPr>
            <a:r>
              <a:rPr lang="en-US" sz="2000" b="1" dirty="0">
                <a:solidFill>
                  <a:schemeClr val="bg1"/>
                </a:solidFill>
                <a:ea typeface="Arial Black"/>
                <a:cs typeface="Arial Black"/>
                <a:sym typeface="Arial Black"/>
              </a:rPr>
              <a:t>Is this person a driver of change? </a:t>
            </a:r>
            <a:endParaRPr lang="en-US" sz="2000" b="1" dirty="0">
              <a:solidFill>
                <a:schemeClr val="bg1"/>
              </a:solidFill>
            </a:endParaRPr>
          </a:p>
        </p:txBody>
      </p:sp>
      <p:pic>
        <p:nvPicPr>
          <p:cNvPr id="9" name="Graphic 8">
            <a:extLst>
              <a:ext uri="{FF2B5EF4-FFF2-40B4-BE49-F238E27FC236}">
                <a16:creationId xmlns:a16="http://schemas.microsoft.com/office/drawing/2014/main" id="{D5D0A74C-C63E-FA41-AF31-91A7EC54A443}"/>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1589936" y="1893021"/>
            <a:ext cx="859576" cy="707886"/>
          </a:xfrm>
          <a:prstGeom prst="rect">
            <a:avLst/>
          </a:prstGeom>
        </p:spPr>
      </p:pic>
      <p:sp>
        <p:nvSpPr>
          <p:cNvPr id="10" name="Rectangle 9">
            <a:extLst>
              <a:ext uri="{FF2B5EF4-FFF2-40B4-BE49-F238E27FC236}">
                <a16:creationId xmlns:a16="http://schemas.microsoft.com/office/drawing/2014/main" id="{12CFE69B-9761-9E4E-8B11-521A3C6ECC57}"/>
              </a:ext>
            </a:extLst>
          </p:cNvPr>
          <p:cNvSpPr/>
          <p:nvPr/>
        </p:nvSpPr>
        <p:spPr>
          <a:xfrm>
            <a:off x="4424192" y="2776745"/>
            <a:ext cx="3336925" cy="833663"/>
          </a:xfrm>
          <a:prstGeom prst="rect">
            <a:avLst/>
          </a:prstGeom>
          <a:solidFill>
            <a:srgbClr val="002856"/>
          </a:solidFill>
          <a:ln w="12700">
            <a:solidFill>
              <a:srgbClr val="6F7878"/>
            </a:solidFill>
          </a:ln>
        </p:spPr>
        <p:txBody>
          <a:bodyPr wrap="square" lIns="108000" tIns="108000" rIns="108000" bIns="108000">
            <a:spAutoFit/>
          </a:bodyPr>
          <a:lstStyle/>
          <a:p>
            <a:pPr marL="268288" indent="-268288">
              <a:buFont typeface="+mj-lt"/>
              <a:buAutoNum type="arabicPeriod" startAt="2"/>
            </a:pPr>
            <a:r>
              <a:rPr lang="en-IN" sz="2000" b="1" dirty="0">
                <a:solidFill>
                  <a:schemeClr val="bg1"/>
                </a:solidFill>
                <a:ea typeface="Arial Black"/>
                <a:cs typeface="Arial Black"/>
                <a:sym typeface="Arial Black"/>
              </a:rPr>
              <a:t>What is their degree of influence on others?</a:t>
            </a:r>
            <a:endParaRPr lang="en-US" sz="2000" b="1" dirty="0">
              <a:solidFill>
                <a:schemeClr val="bg1"/>
              </a:solidFill>
            </a:endParaRPr>
          </a:p>
        </p:txBody>
      </p:sp>
      <p:sp>
        <p:nvSpPr>
          <p:cNvPr id="11" name="Rectangle 10">
            <a:extLst>
              <a:ext uri="{FF2B5EF4-FFF2-40B4-BE49-F238E27FC236}">
                <a16:creationId xmlns:a16="http://schemas.microsoft.com/office/drawing/2014/main" id="{95508FAA-5423-C449-86B3-91AF43C2F6C0}"/>
              </a:ext>
            </a:extLst>
          </p:cNvPr>
          <p:cNvSpPr/>
          <p:nvPr/>
        </p:nvSpPr>
        <p:spPr>
          <a:xfrm>
            <a:off x="8391523" y="2776745"/>
            <a:ext cx="3336925" cy="833663"/>
          </a:xfrm>
          <a:prstGeom prst="rect">
            <a:avLst/>
          </a:prstGeom>
          <a:solidFill>
            <a:srgbClr val="002856"/>
          </a:solidFill>
          <a:ln w="12700">
            <a:solidFill>
              <a:srgbClr val="6F7878"/>
            </a:solidFill>
          </a:ln>
        </p:spPr>
        <p:txBody>
          <a:bodyPr wrap="square" lIns="108000" tIns="108000" rIns="108000" bIns="108000">
            <a:spAutoFit/>
          </a:bodyPr>
          <a:lstStyle/>
          <a:p>
            <a:pPr marL="268288" indent="-268288">
              <a:buFont typeface="+mj-lt"/>
              <a:buAutoNum type="arabicPeriod" startAt="3"/>
            </a:pPr>
            <a:r>
              <a:rPr lang="en-IN" sz="2000" b="1" dirty="0">
                <a:solidFill>
                  <a:schemeClr val="bg1"/>
                </a:solidFill>
                <a:ea typeface="Arial Black"/>
                <a:cs typeface="Arial Black"/>
                <a:sym typeface="Arial Black"/>
              </a:rPr>
              <a:t>Can this person hinder forward progress?</a:t>
            </a:r>
            <a:endParaRPr lang="en-US" sz="2000" b="1" dirty="0">
              <a:solidFill>
                <a:schemeClr val="bg1"/>
              </a:solidFill>
            </a:endParaRPr>
          </a:p>
        </p:txBody>
      </p:sp>
      <p:sp>
        <p:nvSpPr>
          <p:cNvPr id="12" name="Freeform: Shape 26">
            <a:extLst>
              <a:ext uri="{FF2B5EF4-FFF2-40B4-BE49-F238E27FC236}">
                <a16:creationId xmlns:a16="http://schemas.microsoft.com/office/drawing/2014/main" id="{BC8D8985-43AB-C644-A89A-FBE38B1CC190}"/>
              </a:ext>
            </a:extLst>
          </p:cNvPr>
          <p:cNvSpPr/>
          <p:nvPr/>
        </p:nvSpPr>
        <p:spPr>
          <a:xfrm>
            <a:off x="5627833" y="2011197"/>
            <a:ext cx="745809" cy="518274"/>
          </a:xfrm>
          <a:custGeom>
            <a:avLst/>
            <a:gdLst>
              <a:gd name="connsiteX0" fmla="*/ 82677 w 561975"/>
              <a:gd name="connsiteY0" fmla="*/ 83249 h 390525"/>
              <a:gd name="connsiteX1" fmla="*/ 301752 w 561975"/>
              <a:gd name="connsiteY1" fmla="*/ 83249 h 390525"/>
              <a:gd name="connsiteX2" fmla="*/ 301752 w 561975"/>
              <a:gd name="connsiteY2" fmla="*/ 121349 h 390525"/>
              <a:gd name="connsiteX3" fmla="*/ 82677 w 561975"/>
              <a:gd name="connsiteY3" fmla="*/ 121349 h 390525"/>
              <a:gd name="connsiteX4" fmla="*/ 82677 w 561975"/>
              <a:gd name="connsiteY4" fmla="*/ 83249 h 390525"/>
              <a:gd name="connsiteX5" fmla="*/ 82677 w 561975"/>
              <a:gd name="connsiteY5" fmla="*/ 197644 h 390525"/>
              <a:gd name="connsiteX6" fmla="*/ 254127 w 561975"/>
              <a:gd name="connsiteY6" fmla="*/ 197644 h 390525"/>
              <a:gd name="connsiteX7" fmla="*/ 254127 w 561975"/>
              <a:gd name="connsiteY7" fmla="*/ 159544 h 390525"/>
              <a:gd name="connsiteX8" fmla="*/ 82677 w 561975"/>
              <a:gd name="connsiteY8" fmla="*/ 159544 h 390525"/>
              <a:gd name="connsiteX9" fmla="*/ 82677 w 561975"/>
              <a:gd name="connsiteY9" fmla="*/ 197644 h 390525"/>
              <a:gd name="connsiteX10" fmla="*/ 559594 w 561975"/>
              <a:gd name="connsiteY10" fmla="*/ 254794 h 390525"/>
              <a:gd name="connsiteX11" fmla="*/ 559594 w 561975"/>
              <a:gd name="connsiteY11" fmla="*/ 388144 h 390525"/>
              <a:gd name="connsiteX12" fmla="*/ 521494 w 561975"/>
              <a:gd name="connsiteY12" fmla="*/ 388144 h 390525"/>
              <a:gd name="connsiteX13" fmla="*/ 521494 w 561975"/>
              <a:gd name="connsiteY13" fmla="*/ 292894 h 390525"/>
              <a:gd name="connsiteX14" fmla="*/ 350044 w 561975"/>
              <a:gd name="connsiteY14" fmla="*/ 292894 h 390525"/>
              <a:gd name="connsiteX15" fmla="*/ 350044 w 561975"/>
              <a:gd name="connsiteY15" fmla="*/ 388144 h 390525"/>
              <a:gd name="connsiteX16" fmla="*/ 311944 w 561975"/>
              <a:gd name="connsiteY16" fmla="*/ 388144 h 390525"/>
              <a:gd name="connsiteX17" fmla="*/ 311944 w 561975"/>
              <a:gd name="connsiteY17" fmla="*/ 311944 h 390525"/>
              <a:gd name="connsiteX18" fmla="*/ 7144 w 561975"/>
              <a:gd name="connsiteY18" fmla="*/ 311944 h 390525"/>
              <a:gd name="connsiteX19" fmla="*/ 7144 w 561975"/>
              <a:gd name="connsiteY19" fmla="*/ 7144 h 390525"/>
              <a:gd name="connsiteX20" fmla="*/ 426244 w 561975"/>
              <a:gd name="connsiteY20" fmla="*/ 7144 h 390525"/>
              <a:gd name="connsiteX21" fmla="*/ 426244 w 561975"/>
              <a:gd name="connsiteY21" fmla="*/ 93345 h 390525"/>
              <a:gd name="connsiteX22" fmla="*/ 435769 w 561975"/>
              <a:gd name="connsiteY22" fmla="*/ 92869 h 390525"/>
              <a:gd name="connsiteX23" fmla="*/ 531019 w 561975"/>
              <a:gd name="connsiteY23" fmla="*/ 188119 h 390525"/>
              <a:gd name="connsiteX24" fmla="*/ 503682 w 561975"/>
              <a:gd name="connsiteY24" fmla="*/ 254794 h 390525"/>
              <a:gd name="connsiteX25" fmla="*/ 559594 w 561975"/>
              <a:gd name="connsiteY25" fmla="*/ 254794 h 390525"/>
              <a:gd name="connsiteX26" fmla="*/ 435769 w 561975"/>
              <a:gd name="connsiteY26" fmla="*/ 130969 h 390525"/>
              <a:gd name="connsiteX27" fmla="*/ 378619 w 561975"/>
              <a:gd name="connsiteY27" fmla="*/ 188119 h 390525"/>
              <a:gd name="connsiteX28" fmla="*/ 435769 w 561975"/>
              <a:gd name="connsiteY28" fmla="*/ 245269 h 390525"/>
              <a:gd name="connsiteX29" fmla="*/ 492919 w 561975"/>
              <a:gd name="connsiteY29" fmla="*/ 188119 h 390525"/>
              <a:gd name="connsiteX30" fmla="*/ 435769 w 561975"/>
              <a:gd name="connsiteY30" fmla="*/ 130969 h 390525"/>
              <a:gd name="connsiteX31" fmla="*/ 367855 w 561975"/>
              <a:gd name="connsiteY31" fmla="*/ 254794 h 390525"/>
              <a:gd name="connsiteX32" fmla="*/ 340519 w 561975"/>
              <a:gd name="connsiteY32" fmla="*/ 188119 h 390525"/>
              <a:gd name="connsiteX33" fmla="*/ 388144 w 561975"/>
              <a:gd name="connsiteY33" fmla="*/ 105728 h 390525"/>
              <a:gd name="connsiteX34" fmla="*/ 388144 w 561975"/>
              <a:gd name="connsiteY34" fmla="*/ 45244 h 390525"/>
              <a:gd name="connsiteX35" fmla="*/ 45244 w 561975"/>
              <a:gd name="connsiteY35" fmla="*/ 45244 h 390525"/>
              <a:gd name="connsiteX36" fmla="*/ 45244 w 561975"/>
              <a:gd name="connsiteY36" fmla="*/ 273844 h 390525"/>
              <a:gd name="connsiteX37" fmla="*/ 311944 w 561975"/>
              <a:gd name="connsiteY37" fmla="*/ 273844 h 390525"/>
              <a:gd name="connsiteX38" fmla="*/ 311944 w 561975"/>
              <a:gd name="connsiteY38" fmla="*/ 254794 h 390525"/>
              <a:gd name="connsiteX39" fmla="*/ 367855 w 561975"/>
              <a:gd name="connsiteY39" fmla="*/ 254794 h 3905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561975" h="390525">
                <a:moveTo>
                  <a:pt x="82677" y="83249"/>
                </a:moveTo>
                <a:lnTo>
                  <a:pt x="301752" y="83249"/>
                </a:lnTo>
                <a:lnTo>
                  <a:pt x="301752" y="121349"/>
                </a:lnTo>
                <a:lnTo>
                  <a:pt x="82677" y="121349"/>
                </a:lnTo>
                <a:lnTo>
                  <a:pt x="82677" y="83249"/>
                </a:lnTo>
                <a:close/>
                <a:moveTo>
                  <a:pt x="82677" y="197644"/>
                </a:moveTo>
                <a:lnTo>
                  <a:pt x="254127" y="197644"/>
                </a:lnTo>
                <a:lnTo>
                  <a:pt x="254127" y="159544"/>
                </a:lnTo>
                <a:lnTo>
                  <a:pt x="82677" y="159544"/>
                </a:lnTo>
                <a:lnTo>
                  <a:pt x="82677" y="197644"/>
                </a:lnTo>
                <a:close/>
                <a:moveTo>
                  <a:pt x="559594" y="254794"/>
                </a:moveTo>
                <a:lnTo>
                  <a:pt x="559594" y="388144"/>
                </a:lnTo>
                <a:lnTo>
                  <a:pt x="521494" y="388144"/>
                </a:lnTo>
                <a:lnTo>
                  <a:pt x="521494" y="292894"/>
                </a:lnTo>
                <a:lnTo>
                  <a:pt x="350044" y="292894"/>
                </a:lnTo>
                <a:lnTo>
                  <a:pt x="350044" y="388144"/>
                </a:lnTo>
                <a:lnTo>
                  <a:pt x="311944" y="388144"/>
                </a:lnTo>
                <a:lnTo>
                  <a:pt x="311944" y="311944"/>
                </a:lnTo>
                <a:lnTo>
                  <a:pt x="7144" y="311944"/>
                </a:lnTo>
                <a:lnTo>
                  <a:pt x="7144" y="7144"/>
                </a:lnTo>
                <a:lnTo>
                  <a:pt x="426244" y="7144"/>
                </a:lnTo>
                <a:lnTo>
                  <a:pt x="426244" y="93345"/>
                </a:lnTo>
                <a:cubicBezTo>
                  <a:pt x="429387" y="93059"/>
                  <a:pt x="432530" y="92869"/>
                  <a:pt x="435769" y="92869"/>
                </a:cubicBezTo>
                <a:cubicBezTo>
                  <a:pt x="488251" y="92869"/>
                  <a:pt x="531019" y="135636"/>
                  <a:pt x="531019" y="188119"/>
                </a:cubicBezTo>
                <a:cubicBezTo>
                  <a:pt x="531019" y="214027"/>
                  <a:pt x="520541" y="237553"/>
                  <a:pt x="503682" y="254794"/>
                </a:cubicBezTo>
                <a:lnTo>
                  <a:pt x="559594" y="254794"/>
                </a:lnTo>
                <a:close/>
                <a:moveTo>
                  <a:pt x="435769" y="130969"/>
                </a:moveTo>
                <a:cubicBezTo>
                  <a:pt x="404241" y="130969"/>
                  <a:pt x="378619" y="156591"/>
                  <a:pt x="378619" y="188119"/>
                </a:cubicBezTo>
                <a:cubicBezTo>
                  <a:pt x="378619" y="219647"/>
                  <a:pt x="404241" y="245269"/>
                  <a:pt x="435769" y="245269"/>
                </a:cubicBezTo>
                <a:cubicBezTo>
                  <a:pt x="467296" y="245269"/>
                  <a:pt x="492919" y="219647"/>
                  <a:pt x="492919" y="188119"/>
                </a:cubicBezTo>
                <a:cubicBezTo>
                  <a:pt x="492919" y="156591"/>
                  <a:pt x="467296" y="130969"/>
                  <a:pt x="435769" y="130969"/>
                </a:cubicBezTo>
                <a:close/>
                <a:moveTo>
                  <a:pt x="367855" y="254794"/>
                </a:moveTo>
                <a:cubicBezTo>
                  <a:pt x="350996" y="237553"/>
                  <a:pt x="340519" y="214027"/>
                  <a:pt x="340519" y="188119"/>
                </a:cubicBezTo>
                <a:cubicBezTo>
                  <a:pt x="340519" y="152972"/>
                  <a:pt x="359759" y="122301"/>
                  <a:pt x="388144" y="105728"/>
                </a:cubicBezTo>
                <a:lnTo>
                  <a:pt x="388144" y="45244"/>
                </a:lnTo>
                <a:lnTo>
                  <a:pt x="45244" y="45244"/>
                </a:lnTo>
                <a:lnTo>
                  <a:pt x="45244" y="273844"/>
                </a:lnTo>
                <a:lnTo>
                  <a:pt x="311944" y="273844"/>
                </a:lnTo>
                <a:lnTo>
                  <a:pt x="311944" y="254794"/>
                </a:lnTo>
                <a:lnTo>
                  <a:pt x="367855" y="254794"/>
                </a:lnTo>
                <a:close/>
              </a:path>
            </a:pathLst>
          </a:custGeom>
          <a:solidFill>
            <a:srgbClr val="002856"/>
          </a:solidFill>
          <a:ln w="9525" cap="flat">
            <a:noFill/>
            <a:prstDash val="solid"/>
            <a:miter/>
          </a:ln>
        </p:spPr>
        <p:txBody>
          <a:bodyPr rtlCol="0" anchor="ctr"/>
          <a:lstStyle/>
          <a:p>
            <a:endParaRPr lang="en-US"/>
          </a:p>
        </p:txBody>
      </p:sp>
      <p:sp>
        <p:nvSpPr>
          <p:cNvPr id="13" name="Freeform: Shape 12">
            <a:extLst>
              <a:ext uri="{FF2B5EF4-FFF2-40B4-BE49-F238E27FC236}">
                <a16:creationId xmlns:a16="http://schemas.microsoft.com/office/drawing/2014/main" id="{42A53A00-A5AE-954D-A03B-68F8CB316FCA}"/>
              </a:ext>
            </a:extLst>
          </p:cNvPr>
          <p:cNvSpPr/>
          <p:nvPr/>
        </p:nvSpPr>
        <p:spPr>
          <a:xfrm>
            <a:off x="9673949" y="1995801"/>
            <a:ext cx="619400" cy="543555"/>
          </a:xfrm>
          <a:custGeom>
            <a:avLst/>
            <a:gdLst>
              <a:gd name="connsiteX0" fmla="*/ 235744 w 466725"/>
              <a:gd name="connsiteY0" fmla="*/ 7144 h 409575"/>
              <a:gd name="connsiteX1" fmla="*/ 7144 w 466725"/>
              <a:gd name="connsiteY1" fmla="*/ 403098 h 409575"/>
              <a:gd name="connsiteX2" fmla="*/ 464344 w 466725"/>
              <a:gd name="connsiteY2" fmla="*/ 403098 h 409575"/>
              <a:gd name="connsiteX3" fmla="*/ 235744 w 466725"/>
              <a:gd name="connsiteY3" fmla="*/ 7144 h 409575"/>
              <a:gd name="connsiteX4" fmla="*/ 235744 w 466725"/>
              <a:gd name="connsiteY4" fmla="*/ 7144 h 409575"/>
              <a:gd name="connsiteX5" fmla="*/ 235744 w 466725"/>
              <a:gd name="connsiteY5" fmla="*/ 83344 h 409575"/>
              <a:gd name="connsiteX6" fmla="*/ 398335 w 466725"/>
              <a:gd name="connsiteY6" fmla="*/ 364998 h 409575"/>
              <a:gd name="connsiteX7" fmla="*/ 73152 w 466725"/>
              <a:gd name="connsiteY7" fmla="*/ 364998 h 409575"/>
              <a:gd name="connsiteX8" fmla="*/ 235744 w 466725"/>
              <a:gd name="connsiteY8" fmla="*/ 83344 h 409575"/>
              <a:gd name="connsiteX9" fmla="*/ 213455 w 466725"/>
              <a:gd name="connsiteY9" fmla="*/ 317468 h 409575"/>
              <a:gd name="connsiteX10" fmla="*/ 235648 w 466725"/>
              <a:gd name="connsiteY10" fmla="*/ 296513 h 409575"/>
              <a:gd name="connsiteX11" fmla="*/ 258032 w 466725"/>
              <a:gd name="connsiteY11" fmla="*/ 317468 h 409575"/>
              <a:gd name="connsiteX12" fmla="*/ 235648 w 466725"/>
              <a:gd name="connsiteY12" fmla="*/ 338233 h 409575"/>
              <a:gd name="connsiteX13" fmla="*/ 213455 w 466725"/>
              <a:gd name="connsiteY13" fmla="*/ 317468 h 409575"/>
              <a:gd name="connsiteX14" fmla="*/ 214503 w 466725"/>
              <a:gd name="connsiteY14" fmla="*/ 186023 h 409575"/>
              <a:gd name="connsiteX15" fmla="*/ 256794 w 466725"/>
              <a:gd name="connsiteY15" fmla="*/ 186023 h 409575"/>
              <a:gd name="connsiteX16" fmla="*/ 251174 w 466725"/>
              <a:gd name="connsiteY16" fmla="*/ 286607 h 409575"/>
              <a:gd name="connsiteX17" fmla="*/ 220123 w 466725"/>
              <a:gd name="connsiteY17" fmla="*/ 286607 h 409575"/>
              <a:gd name="connsiteX18" fmla="*/ 214503 w 466725"/>
              <a:gd name="connsiteY18" fmla="*/ 186023 h 4095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466725" h="409575">
                <a:moveTo>
                  <a:pt x="235744" y="7144"/>
                </a:moveTo>
                <a:lnTo>
                  <a:pt x="7144" y="403098"/>
                </a:lnTo>
                <a:lnTo>
                  <a:pt x="464344" y="403098"/>
                </a:lnTo>
                <a:lnTo>
                  <a:pt x="235744" y="7144"/>
                </a:lnTo>
                <a:lnTo>
                  <a:pt x="235744" y="7144"/>
                </a:lnTo>
                <a:close/>
                <a:moveTo>
                  <a:pt x="235744" y="83344"/>
                </a:moveTo>
                <a:lnTo>
                  <a:pt x="398335" y="364998"/>
                </a:lnTo>
                <a:lnTo>
                  <a:pt x="73152" y="364998"/>
                </a:lnTo>
                <a:lnTo>
                  <a:pt x="235744" y="83344"/>
                </a:lnTo>
                <a:moveTo>
                  <a:pt x="213455" y="317468"/>
                </a:moveTo>
                <a:cubicBezTo>
                  <a:pt x="213455" y="305943"/>
                  <a:pt x="223266" y="296513"/>
                  <a:pt x="235648" y="296513"/>
                </a:cubicBezTo>
                <a:cubicBezTo>
                  <a:pt x="248031" y="296513"/>
                  <a:pt x="258032" y="305943"/>
                  <a:pt x="258032" y="317468"/>
                </a:cubicBezTo>
                <a:cubicBezTo>
                  <a:pt x="258032" y="328994"/>
                  <a:pt x="247936" y="338233"/>
                  <a:pt x="235648" y="338233"/>
                </a:cubicBezTo>
                <a:cubicBezTo>
                  <a:pt x="223266" y="338138"/>
                  <a:pt x="213455" y="328994"/>
                  <a:pt x="213455" y="317468"/>
                </a:cubicBezTo>
                <a:close/>
                <a:moveTo>
                  <a:pt x="214503" y="186023"/>
                </a:moveTo>
                <a:lnTo>
                  <a:pt x="256794" y="186023"/>
                </a:lnTo>
                <a:lnTo>
                  <a:pt x="251174" y="286607"/>
                </a:lnTo>
                <a:lnTo>
                  <a:pt x="220123" y="286607"/>
                </a:lnTo>
                <a:lnTo>
                  <a:pt x="214503" y="186023"/>
                </a:lnTo>
                <a:close/>
              </a:path>
            </a:pathLst>
          </a:custGeom>
          <a:solidFill>
            <a:srgbClr val="002856"/>
          </a:solidFill>
          <a:ln w="9525" cap="flat">
            <a:noFill/>
            <a:prstDash val="solid"/>
            <a:miter/>
          </a:ln>
        </p:spPr>
        <p:txBody>
          <a:bodyPr rtlCol="0" anchor="ctr"/>
          <a:lstStyle/>
          <a:p>
            <a:endParaRPr lang="en-US"/>
          </a:p>
        </p:txBody>
      </p:sp>
    </p:spTree>
    <p:extLst>
      <p:ext uri="{BB962C8B-B14F-4D97-AF65-F5344CB8AC3E}">
        <p14:creationId xmlns:p14="http://schemas.microsoft.com/office/powerpoint/2010/main" val="285919247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Google Shape;862;p39">
            <a:extLst>
              <a:ext uri="{FF2B5EF4-FFF2-40B4-BE49-F238E27FC236}">
                <a16:creationId xmlns:a16="http://schemas.microsoft.com/office/drawing/2014/main" id="{446319BD-D1F0-044D-BE7E-A61D3B2B3C6D}"/>
              </a:ext>
            </a:extLst>
          </p:cNvPr>
          <p:cNvPicPr preferRelativeResize="0"/>
          <p:nvPr/>
        </p:nvPicPr>
        <p:blipFill rotWithShape="1">
          <a:blip r:embed="rId2">
            <a:alphaModFix/>
          </a:blip>
          <a:srcRect/>
          <a:stretch/>
        </p:blipFill>
        <p:spPr>
          <a:xfrm>
            <a:off x="10829224" y="366713"/>
            <a:ext cx="903989" cy="329419"/>
          </a:xfrm>
          <a:prstGeom prst="rect">
            <a:avLst/>
          </a:prstGeom>
          <a:noFill/>
          <a:ln>
            <a:noFill/>
          </a:ln>
        </p:spPr>
      </p:pic>
      <p:sp>
        <p:nvSpPr>
          <p:cNvPr id="3" name="Rectangle 2">
            <a:extLst>
              <a:ext uri="{FF2B5EF4-FFF2-40B4-BE49-F238E27FC236}">
                <a16:creationId xmlns:a16="http://schemas.microsoft.com/office/drawing/2014/main" id="{2658B4ED-8B8A-1846-B113-0A80A491FCF8}"/>
              </a:ext>
            </a:extLst>
          </p:cNvPr>
          <p:cNvSpPr/>
          <p:nvPr/>
        </p:nvSpPr>
        <p:spPr>
          <a:xfrm>
            <a:off x="374073" y="5930662"/>
            <a:ext cx="9281204" cy="230832"/>
          </a:xfrm>
          <a:prstGeom prst="rect">
            <a:avLst/>
          </a:prstGeom>
        </p:spPr>
        <p:txBody>
          <a:bodyPr wrap="square">
            <a:spAutoFit/>
          </a:bodyPr>
          <a:lstStyle/>
          <a:p>
            <a:r>
              <a:rPr lang="en-US" sz="900" dirty="0">
                <a:solidFill>
                  <a:srgbClr val="6F7878"/>
                </a:solidFill>
              </a:rPr>
              <a:t>Source: </a:t>
            </a:r>
            <a:r>
              <a:rPr lang="en-US" sz="900" dirty="0" err="1">
                <a:solidFill>
                  <a:srgbClr val="6F7878"/>
                </a:solidFill>
              </a:rPr>
              <a:t>Dayson</a:t>
            </a:r>
            <a:r>
              <a:rPr lang="en-US" sz="900" dirty="0">
                <a:solidFill>
                  <a:srgbClr val="6F7878"/>
                </a:solidFill>
              </a:rPr>
              <a:t>; Gartner (April 2019)</a:t>
            </a:r>
          </a:p>
        </p:txBody>
      </p:sp>
      <p:sp>
        <p:nvSpPr>
          <p:cNvPr id="4" name="Title 5">
            <a:extLst>
              <a:ext uri="{FF2B5EF4-FFF2-40B4-BE49-F238E27FC236}">
                <a16:creationId xmlns:a16="http://schemas.microsoft.com/office/drawing/2014/main" id="{4558C477-3BCC-2447-A7C9-20625E89028B}"/>
              </a:ext>
            </a:extLst>
          </p:cNvPr>
          <p:cNvSpPr txBox="1">
            <a:spLocks/>
          </p:cNvSpPr>
          <p:nvPr/>
        </p:nvSpPr>
        <p:spPr>
          <a:xfrm>
            <a:off x="457201" y="366713"/>
            <a:ext cx="10372024" cy="443198"/>
          </a:xfrm>
          <a:prstGeom prst="rect">
            <a:avLst/>
          </a:prstGeom>
        </p:spPr>
        <p:txBody>
          <a:bodyPr/>
          <a:lstStyle>
            <a:lvl1pPr algn="l" defTabSz="914400" rtl="0" eaLnBrk="1" latinLnBrk="0" hangingPunct="1">
              <a:lnSpc>
                <a:spcPct val="90000"/>
              </a:lnSpc>
              <a:spcBef>
                <a:spcPct val="0"/>
              </a:spcBef>
              <a:spcAft>
                <a:spcPts val="1200"/>
              </a:spcAft>
              <a:buNone/>
              <a:defRPr sz="3200" kern="1200">
                <a:solidFill>
                  <a:schemeClr val="tx2"/>
                </a:solidFill>
                <a:latin typeface="+mj-lt"/>
                <a:ea typeface="+mj-ea"/>
                <a:cs typeface="+mj-cs"/>
              </a:defRPr>
            </a:lvl1pPr>
          </a:lstStyle>
          <a:p>
            <a:r>
              <a:rPr lang="en-IN" dirty="0"/>
              <a:t>Solution: Use a Schematic Approach to Identify Stakeholder </a:t>
            </a:r>
          </a:p>
        </p:txBody>
      </p:sp>
      <p:sp>
        <p:nvSpPr>
          <p:cNvPr id="5" name="Google Shape;830;p39">
            <a:extLst>
              <a:ext uri="{FF2B5EF4-FFF2-40B4-BE49-F238E27FC236}">
                <a16:creationId xmlns:a16="http://schemas.microsoft.com/office/drawing/2014/main" id="{12875042-5EC7-A940-A7C6-061930D68118}"/>
              </a:ext>
            </a:extLst>
          </p:cNvPr>
          <p:cNvSpPr/>
          <p:nvPr/>
        </p:nvSpPr>
        <p:spPr>
          <a:xfrm>
            <a:off x="482600" y="1473522"/>
            <a:ext cx="7277100" cy="1152000"/>
          </a:xfrm>
          <a:custGeom>
            <a:avLst/>
            <a:gdLst/>
            <a:ahLst/>
            <a:cxnLst/>
            <a:rect l="l" t="t" r="r" b="b"/>
            <a:pathLst>
              <a:path w="4375404" h="859536" extrusionOk="0">
                <a:moveTo>
                  <a:pt x="0" y="859536"/>
                </a:moveTo>
                <a:lnTo>
                  <a:pt x="4375404" y="859536"/>
                </a:lnTo>
                <a:lnTo>
                  <a:pt x="4375404" y="0"/>
                </a:lnTo>
                <a:lnTo>
                  <a:pt x="0" y="0"/>
                </a:lnTo>
                <a:close/>
              </a:path>
            </a:pathLst>
          </a:custGeom>
          <a:noFill/>
          <a:ln w="38100">
            <a:solidFill>
              <a:srgbClr val="FF540A"/>
            </a:solidFill>
          </a:ln>
        </p:spPr>
      </p:sp>
      <p:sp>
        <p:nvSpPr>
          <p:cNvPr id="7" name="Google Shape;833;p39">
            <a:extLst>
              <a:ext uri="{FF2B5EF4-FFF2-40B4-BE49-F238E27FC236}">
                <a16:creationId xmlns:a16="http://schemas.microsoft.com/office/drawing/2014/main" id="{414D8456-6580-7F45-9D2C-25093B33AA22}"/>
              </a:ext>
            </a:extLst>
          </p:cNvPr>
          <p:cNvSpPr txBox="1"/>
          <p:nvPr/>
        </p:nvSpPr>
        <p:spPr>
          <a:xfrm>
            <a:off x="8517804" y="3413936"/>
            <a:ext cx="1540595" cy="637849"/>
          </a:xfrm>
          <a:prstGeom prst="rect">
            <a:avLst/>
          </a:prstGeom>
          <a:solidFill>
            <a:srgbClr val="002856"/>
          </a:solidFill>
          <a:ln>
            <a:noFill/>
          </a:ln>
        </p:spPr>
        <p:txBody>
          <a:bodyPr spcFirstLastPara="1" wrap="square" lIns="72000" tIns="72000" rIns="72000" bIns="72000" anchor="t" anchorCtr="0">
            <a:noAutofit/>
          </a:bodyPr>
          <a:lstStyle/>
          <a:p>
            <a:pPr marL="0" marR="0" lvl="0" indent="0" algn="ctr" rtl="0">
              <a:spcBef>
                <a:spcPts val="0"/>
              </a:spcBef>
              <a:spcAft>
                <a:spcPts val="0"/>
              </a:spcAft>
              <a:buNone/>
            </a:pPr>
            <a:r>
              <a:rPr lang="en-US" sz="1600" b="1" dirty="0">
                <a:solidFill>
                  <a:srgbClr val="FFFFFF"/>
                </a:solidFill>
                <a:ea typeface="Arial"/>
                <a:cs typeface="Arial"/>
                <a:sym typeface="Arial"/>
              </a:rPr>
              <a:t>Stakeholder </a:t>
            </a:r>
            <a:endParaRPr sz="1600" dirty="0"/>
          </a:p>
          <a:p>
            <a:pPr marL="0" marR="0" lvl="0" indent="0" algn="ctr" rtl="0">
              <a:spcBef>
                <a:spcPts val="0"/>
              </a:spcBef>
              <a:spcAft>
                <a:spcPts val="0"/>
              </a:spcAft>
              <a:buNone/>
            </a:pPr>
            <a:r>
              <a:rPr lang="en-US" sz="1600" b="1" dirty="0">
                <a:solidFill>
                  <a:srgbClr val="FFFFFF"/>
                </a:solidFill>
                <a:ea typeface="Arial"/>
                <a:cs typeface="Arial"/>
                <a:sym typeface="Arial"/>
              </a:rPr>
              <a:t>Relevance</a:t>
            </a:r>
            <a:endParaRPr sz="1600" b="1" dirty="0">
              <a:solidFill>
                <a:srgbClr val="FFFFFF"/>
              </a:solidFill>
              <a:ea typeface="Arial"/>
              <a:cs typeface="Arial"/>
              <a:sym typeface="Arial"/>
            </a:endParaRPr>
          </a:p>
        </p:txBody>
      </p:sp>
      <p:sp>
        <p:nvSpPr>
          <p:cNvPr id="9" name="Google Shape;835;p39">
            <a:extLst>
              <a:ext uri="{FF2B5EF4-FFF2-40B4-BE49-F238E27FC236}">
                <a16:creationId xmlns:a16="http://schemas.microsoft.com/office/drawing/2014/main" id="{FA0F4268-DAF7-DB42-A687-62DF96DBAF57}"/>
              </a:ext>
            </a:extLst>
          </p:cNvPr>
          <p:cNvSpPr txBox="1"/>
          <p:nvPr/>
        </p:nvSpPr>
        <p:spPr>
          <a:xfrm>
            <a:off x="598053" y="1853708"/>
            <a:ext cx="2340000" cy="391628"/>
          </a:xfrm>
          <a:prstGeom prst="rect">
            <a:avLst/>
          </a:prstGeom>
          <a:solidFill>
            <a:srgbClr val="002856"/>
          </a:solidFill>
          <a:ln>
            <a:noFill/>
          </a:ln>
        </p:spPr>
        <p:txBody>
          <a:bodyPr spcFirstLastPara="1" wrap="square" lIns="72000" tIns="72000" rIns="72000" bIns="72000" anchor="t" anchorCtr="0">
            <a:noAutofit/>
          </a:bodyPr>
          <a:lstStyle/>
          <a:p>
            <a:pPr marL="0" marR="0" lvl="0" indent="0" algn="ctr" rtl="0">
              <a:spcBef>
                <a:spcPts val="0"/>
              </a:spcBef>
              <a:spcAft>
                <a:spcPts val="0"/>
              </a:spcAft>
              <a:buNone/>
            </a:pPr>
            <a:r>
              <a:rPr lang="en-US" sz="1600" b="1" dirty="0">
                <a:solidFill>
                  <a:schemeClr val="bg1"/>
                </a:solidFill>
                <a:latin typeface="Arial"/>
                <a:ea typeface="Arial"/>
                <a:cs typeface="Arial"/>
                <a:sym typeface="Arial"/>
              </a:rPr>
              <a:t>Job + Seniority</a:t>
            </a:r>
            <a:endParaRPr sz="2400" dirty="0">
              <a:solidFill>
                <a:schemeClr val="bg1"/>
              </a:solidFill>
            </a:endParaRPr>
          </a:p>
        </p:txBody>
      </p:sp>
      <p:sp>
        <p:nvSpPr>
          <p:cNvPr id="11" name="Google Shape;837;p39">
            <a:extLst>
              <a:ext uri="{FF2B5EF4-FFF2-40B4-BE49-F238E27FC236}">
                <a16:creationId xmlns:a16="http://schemas.microsoft.com/office/drawing/2014/main" id="{A455DE93-AEA2-AA47-981B-0B353D9E1305}"/>
              </a:ext>
            </a:extLst>
          </p:cNvPr>
          <p:cNvSpPr txBox="1"/>
          <p:nvPr/>
        </p:nvSpPr>
        <p:spPr>
          <a:xfrm>
            <a:off x="598053" y="4180384"/>
            <a:ext cx="2340000" cy="391628"/>
          </a:xfrm>
          <a:prstGeom prst="rect">
            <a:avLst/>
          </a:prstGeom>
          <a:solidFill>
            <a:srgbClr val="002856"/>
          </a:solidFill>
          <a:ln>
            <a:noFill/>
          </a:ln>
        </p:spPr>
        <p:txBody>
          <a:bodyPr spcFirstLastPara="1" wrap="square" lIns="72000" tIns="72000" rIns="72000" bIns="72000" anchor="t" anchorCtr="0">
            <a:noAutofit/>
          </a:bodyPr>
          <a:lstStyle/>
          <a:p>
            <a:pPr marL="0" marR="0" lvl="0" indent="0" algn="ctr" rtl="0">
              <a:spcBef>
                <a:spcPts val="0"/>
              </a:spcBef>
              <a:spcAft>
                <a:spcPts val="0"/>
              </a:spcAft>
              <a:buNone/>
            </a:pPr>
            <a:r>
              <a:rPr lang="en-US" sz="1600" b="1" dirty="0">
                <a:solidFill>
                  <a:schemeClr val="bg1"/>
                </a:solidFill>
                <a:latin typeface="Arial"/>
                <a:ea typeface="Arial"/>
                <a:cs typeface="Arial"/>
                <a:sym typeface="Arial"/>
              </a:rPr>
              <a:t>Potential for Support</a:t>
            </a:r>
            <a:endParaRPr sz="2400" dirty="0">
              <a:solidFill>
                <a:schemeClr val="bg1"/>
              </a:solidFill>
            </a:endParaRPr>
          </a:p>
        </p:txBody>
      </p:sp>
      <p:sp>
        <p:nvSpPr>
          <p:cNvPr id="13" name="Google Shape;839;p39">
            <a:extLst>
              <a:ext uri="{FF2B5EF4-FFF2-40B4-BE49-F238E27FC236}">
                <a16:creationId xmlns:a16="http://schemas.microsoft.com/office/drawing/2014/main" id="{886FFA74-90B1-EA40-87D7-7D0D434816F9}"/>
              </a:ext>
            </a:extLst>
          </p:cNvPr>
          <p:cNvSpPr txBox="1"/>
          <p:nvPr/>
        </p:nvSpPr>
        <p:spPr>
          <a:xfrm>
            <a:off x="598053" y="3017046"/>
            <a:ext cx="2340000" cy="391628"/>
          </a:xfrm>
          <a:prstGeom prst="rect">
            <a:avLst/>
          </a:prstGeom>
          <a:solidFill>
            <a:srgbClr val="002856"/>
          </a:solidFill>
          <a:ln>
            <a:noFill/>
          </a:ln>
        </p:spPr>
        <p:txBody>
          <a:bodyPr spcFirstLastPara="1" wrap="square" lIns="72000" tIns="72000" rIns="72000" bIns="72000" anchor="t" anchorCtr="0">
            <a:noAutofit/>
          </a:bodyPr>
          <a:lstStyle/>
          <a:p>
            <a:pPr marL="0" marR="0" lvl="0" indent="0" algn="ctr" rtl="0">
              <a:spcBef>
                <a:spcPts val="0"/>
              </a:spcBef>
              <a:spcAft>
                <a:spcPts val="0"/>
              </a:spcAft>
              <a:buNone/>
            </a:pPr>
            <a:r>
              <a:rPr lang="en-US" sz="1600" b="1" dirty="0">
                <a:solidFill>
                  <a:schemeClr val="bg1"/>
                </a:solidFill>
                <a:latin typeface="Arial"/>
                <a:ea typeface="Arial"/>
                <a:cs typeface="Arial"/>
                <a:sym typeface="Arial"/>
              </a:rPr>
              <a:t>Driver of Change</a:t>
            </a:r>
            <a:endParaRPr sz="2400" dirty="0">
              <a:solidFill>
                <a:schemeClr val="bg1"/>
              </a:solidFill>
            </a:endParaRPr>
          </a:p>
        </p:txBody>
      </p:sp>
      <p:sp>
        <p:nvSpPr>
          <p:cNvPr id="15" name="Google Shape;841;p39">
            <a:extLst>
              <a:ext uri="{FF2B5EF4-FFF2-40B4-BE49-F238E27FC236}">
                <a16:creationId xmlns:a16="http://schemas.microsoft.com/office/drawing/2014/main" id="{74EF0AB7-A650-114D-9A3A-AE5F861023B7}"/>
              </a:ext>
            </a:extLst>
          </p:cNvPr>
          <p:cNvSpPr txBox="1"/>
          <p:nvPr/>
        </p:nvSpPr>
        <p:spPr>
          <a:xfrm>
            <a:off x="598053" y="5343721"/>
            <a:ext cx="2340000" cy="391628"/>
          </a:xfrm>
          <a:prstGeom prst="rect">
            <a:avLst/>
          </a:prstGeom>
          <a:solidFill>
            <a:srgbClr val="002856"/>
          </a:solidFill>
          <a:ln>
            <a:noFill/>
          </a:ln>
        </p:spPr>
        <p:txBody>
          <a:bodyPr spcFirstLastPara="1" wrap="square" lIns="72000" tIns="72000" rIns="72000" bIns="72000" anchor="t" anchorCtr="0">
            <a:noAutofit/>
          </a:bodyPr>
          <a:lstStyle/>
          <a:p>
            <a:pPr marL="0" marR="0" lvl="0" indent="0" algn="ctr" rtl="0">
              <a:spcBef>
                <a:spcPts val="0"/>
              </a:spcBef>
              <a:spcAft>
                <a:spcPts val="0"/>
              </a:spcAft>
              <a:buNone/>
            </a:pPr>
            <a:r>
              <a:rPr lang="en-US" sz="1600" b="1">
                <a:solidFill>
                  <a:schemeClr val="bg1"/>
                </a:solidFill>
                <a:latin typeface="Arial"/>
                <a:ea typeface="Arial"/>
                <a:cs typeface="Arial"/>
                <a:sym typeface="Arial"/>
              </a:rPr>
              <a:t>Potential to Hinder</a:t>
            </a:r>
            <a:endParaRPr sz="2400">
              <a:solidFill>
                <a:schemeClr val="bg1"/>
              </a:solidFill>
            </a:endParaRPr>
          </a:p>
        </p:txBody>
      </p:sp>
      <p:sp>
        <p:nvSpPr>
          <p:cNvPr id="25" name="Google Shape;851;p39">
            <a:extLst>
              <a:ext uri="{FF2B5EF4-FFF2-40B4-BE49-F238E27FC236}">
                <a16:creationId xmlns:a16="http://schemas.microsoft.com/office/drawing/2014/main" id="{0B6B4E95-B6B8-E449-8ACF-612B68BA1F8B}"/>
              </a:ext>
            </a:extLst>
          </p:cNvPr>
          <p:cNvSpPr txBox="1"/>
          <p:nvPr/>
        </p:nvSpPr>
        <p:spPr>
          <a:xfrm>
            <a:off x="3483016" y="1607487"/>
            <a:ext cx="4176000" cy="884070"/>
          </a:xfrm>
          <a:prstGeom prst="rect">
            <a:avLst/>
          </a:prstGeom>
          <a:solidFill>
            <a:schemeClr val="bg1"/>
          </a:solidFill>
          <a:ln w="12700">
            <a:solidFill>
              <a:srgbClr val="002856"/>
            </a:solidFill>
          </a:ln>
        </p:spPr>
        <p:txBody>
          <a:bodyPr spcFirstLastPara="1" wrap="square" lIns="72000" tIns="72000" rIns="72000" bIns="72000" anchor="t" anchorCtr="0">
            <a:noAutofit/>
          </a:bodyPr>
          <a:lstStyle/>
          <a:p>
            <a:pPr marL="0" marR="0" lvl="0" indent="0" algn="l" rtl="0">
              <a:spcBef>
                <a:spcPts val="0"/>
              </a:spcBef>
              <a:spcAft>
                <a:spcPts val="0"/>
              </a:spcAft>
              <a:buNone/>
            </a:pPr>
            <a:r>
              <a:rPr lang="en-US" sz="1600" dirty="0">
                <a:solidFill>
                  <a:srgbClr val="000000"/>
                </a:solidFill>
                <a:latin typeface="Arial"/>
                <a:ea typeface="Arial"/>
                <a:cs typeface="Arial"/>
                <a:sym typeface="Arial"/>
              </a:rPr>
              <a:t>Job role and seniority are quick but incomplete indicators of stakeholder relevance.</a:t>
            </a:r>
            <a:endParaRPr sz="3200" dirty="0"/>
          </a:p>
        </p:txBody>
      </p:sp>
      <p:sp>
        <p:nvSpPr>
          <p:cNvPr id="28" name="Google Shape;854;p39">
            <a:extLst>
              <a:ext uri="{FF2B5EF4-FFF2-40B4-BE49-F238E27FC236}">
                <a16:creationId xmlns:a16="http://schemas.microsoft.com/office/drawing/2014/main" id="{4B40B226-B927-2947-BD57-28A20403CAED}"/>
              </a:ext>
            </a:extLst>
          </p:cNvPr>
          <p:cNvSpPr txBox="1"/>
          <p:nvPr/>
        </p:nvSpPr>
        <p:spPr>
          <a:xfrm>
            <a:off x="3483015" y="2770825"/>
            <a:ext cx="4176000" cy="884070"/>
          </a:xfrm>
          <a:prstGeom prst="rect">
            <a:avLst/>
          </a:prstGeom>
          <a:solidFill>
            <a:schemeClr val="bg1"/>
          </a:solidFill>
          <a:ln w="12700">
            <a:solidFill>
              <a:srgbClr val="002856"/>
            </a:solidFill>
          </a:ln>
        </p:spPr>
        <p:txBody>
          <a:bodyPr spcFirstLastPara="1" wrap="square" lIns="72000" tIns="72000" rIns="72000" bIns="72000" anchor="t" anchorCtr="0">
            <a:noAutofit/>
          </a:bodyPr>
          <a:lstStyle/>
          <a:p>
            <a:pPr marL="0" marR="0" lvl="0" indent="0" algn="l" rtl="0">
              <a:spcBef>
                <a:spcPts val="0"/>
              </a:spcBef>
              <a:spcAft>
                <a:spcPts val="0"/>
              </a:spcAft>
              <a:buNone/>
            </a:pPr>
            <a:r>
              <a:rPr lang="en-US" sz="1600" dirty="0">
                <a:solidFill>
                  <a:srgbClr val="000000"/>
                </a:solidFill>
                <a:latin typeface="Arial"/>
                <a:ea typeface="Arial"/>
                <a:cs typeface="Arial"/>
                <a:sym typeface="Arial"/>
              </a:rPr>
              <a:t>Consider individuals’ volume of technology significant decisions (e.g., drivers of business or IT transformation will be critical).</a:t>
            </a:r>
            <a:endParaRPr sz="3200" dirty="0"/>
          </a:p>
        </p:txBody>
      </p:sp>
      <p:sp>
        <p:nvSpPr>
          <p:cNvPr id="31" name="Google Shape;857;p39">
            <a:extLst>
              <a:ext uri="{FF2B5EF4-FFF2-40B4-BE49-F238E27FC236}">
                <a16:creationId xmlns:a16="http://schemas.microsoft.com/office/drawing/2014/main" id="{6C65FF98-0B2B-9F4B-8103-B417B1D60F28}"/>
              </a:ext>
            </a:extLst>
          </p:cNvPr>
          <p:cNvSpPr txBox="1"/>
          <p:nvPr/>
        </p:nvSpPr>
        <p:spPr>
          <a:xfrm>
            <a:off x="3483016" y="3934163"/>
            <a:ext cx="4176000" cy="884070"/>
          </a:xfrm>
          <a:prstGeom prst="rect">
            <a:avLst/>
          </a:prstGeom>
          <a:solidFill>
            <a:schemeClr val="bg1"/>
          </a:solidFill>
          <a:ln w="12700">
            <a:solidFill>
              <a:srgbClr val="002856"/>
            </a:solidFill>
          </a:ln>
        </p:spPr>
        <p:txBody>
          <a:bodyPr spcFirstLastPara="1" wrap="square" lIns="72000" tIns="72000" rIns="72000" bIns="72000" anchor="t" anchorCtr="0">
            <a:noAutofit/>
          </a:bodyPr>
          <a:lstStyle/>
          <a:p>
            <a:pPr marL="0" marR="0" lvl="0" indent="0" algn="l" rtl="0">
              <a:spcBef>
                <a:spcPts val="0"/>
              </a:spcBef>
              <a:spcAft>
                <a:spcPts val="0"/>
              </a:spcAft>
              <a:buNone/>
            </a:pPr>
            <a:r>
              <a:rPr lang="en-US" sz="1600" dirty="0">
                <a:solidFill>
                  <a:srgbClr val="000000"/>
                </a:solidFill>
                <a:latin typeface="Arial"/>
                <a:ea typeface="Arial"/>
                <a:cs typeface="Arial"/>
                <a:sym typeface="Arial"/>
              </a:rPr>
              <a:t>Evaluate potential stakeholders by estimating their level of influence on IT and their peers.</a:t>
            </a:r>
            <a:endParaRPr sz="3200" dirty="0"/>
          </a:p>
        </p:txBody>
      </p:sp>
      <p:sp>
        <p:nvSpPr>
          <p:cNvPr id="34" name="Google Shape;860;p39">
            <a:extLst>
              <a:ext uri="{FF2B5EF4-FFF2-40B4-BE49-F238E27FC236}">
                <a16:creationId xmlns:a16="http://schemas.microsoft.com/office/drawing/2014/main" id="{F516F128-B777-0A47-AC6A-1428ECD4D6FC}"/>
              </a:ext>
            </a:extLst>
          </p:cNvPr>
          <p:cNvSpPr txBox="1"/>
          <p:nvPr/>
        </p:nvSpPr>
        <p:spPr>
          <a:xfrm>
            <a:off x="3483016" y="5097500"/>
            <a:ext cx="4176000" cy="884070"/>
          </a:xfrm>
          <a:prstGeom prst="rect">
            <a:avLst/>
          </a:prstGeom>
          <a:solidFill>
            <a:schemeClr val="bg1"/>
          </a:solidFill>
          <a:ln w="12700">
            <a:solidFill>
              <a:srgbClr val="002856"/>
            </a:solidFill>
          </a:ln>
        </p:spPr>
        <p:txBody>
          <a:bodyPr spcFirstLastPara="1" wrap="square" lIns="72000" tIns="72000" rIns="72000" bIns="72000" anchor="t" anchorCtr="0">
            <a:noAutofit/>
          </a:bodyPr>
          <a:lstStyle/>
          <a:p>
            <a:pPr marL="0" marR="0" lvl="0" indent="0" algn="l" rtl="0">
              <a:spcBef>
                <a:spcPts val="0"/>
              </a:spcBef>
              <a:spcAft>
                <a:spcPts val="0"/>
              </a:spcAft>
              <a:buNone/>
            </a:pPr>
            <a:r>
              <a:rPr lang="en-US" sz="1600" dirty="0">
                <a:solidFill>
                  <a:srgbClr val="000000"/>
                </a:solidFill>
                <a:latin typeface="Arial"/>
                <a:ea typeface="Arial"/>
                <a:cs typeface="Arial"/>
                <a:sym typeface="Arial"/>
              </a:rPr>
              <a:t>Some individuals are key stakeholders because they are gatekeepers for forward progress or resources.</a:t>
            </a:r>
            <a:endParaRPr sz="3200" dirty="0"/>
          </a:p>
        </p:txBody>
      </p:sp>
      <p:sp>
        <p:nvSpPr>
          <p:cNvPr id="37" name="Triangle 36">
            <a:extLst>
              <a:ext uri="{FF2B5EF4-FFF2-40B4-BE49-F238E27FC236}">
                <a16:creationId xmlns:a16="http://schemas.microsoft.com/office/drawing/2014/main" id="{36C46A27-430F-6B48-9F12-00EBA055E3EA}"/>
              </a:ext>
            </a:extLst>
          </p:cNvPr>
          <p:cNvSpPr/>
          <p:nvPr/>
        </p:nvSpPr>
        <p:spPr>
          <a:xfrm rot="5400000">
            <a:off x="2935265" y="1923130"/>
            <a:ext cx="550539" cy="252785"/>
          </a:xfrm>
          <a:prstGeom prst="triangle">
            <a:avLst/>
          </a:prstGeom>
          <a:solidFill>
            <a:srgbClr val="002856"/>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solidFill>
                <a:schemeClr val="tx1"/>
              </a:solidFill>
            </a:endParaRPr>
          </a:p>
        </p:txBody>
      </p:sp>
      <p:sp>
        <p:nvSpPr>
          <p:cNvPr id="38" name="Triangle 37">
            <a:extLst>
              <a:ext uri="{FF2B5EF4-FFF2-40B4-BE49-F238E27FC236}">
                <a16:creationId xmlns:a16="http://schemas.microsoft.com/office/drawing/2014/main" id="{C0D03BD3-3B9D-A848-92CD-3885941BE311}"/>
              </a:ext>
            </a:extLst>
          </p:cNvPr>
          <p:cNvSpPr/>
          <p:nvPr/>
        </p:nvSpPr>
        <p:spPr>
          <a:xfrm rot="5400000">
            <a:off x="2935265" y="3086468"/>
            <a:ext cx="550539" cy="252785"/>
          </a:xfrm>
          <a:prstGeom prst="triangle">
            <a:avLst/>
          </a:prstGeom>
          <a:solidFill>
            <a:srgbClr val="002856"/>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solidFill>
                <a:schemeClr val="tx1"/>
              </a:solidFill>
            </a:endParaRPr>
          </a:p>
        </p:txBody>
      </p:sp>
      <p:sp>
        <p:nvSpPr>
          <p:cNvPr id="39" name="Triangle 38">
            <a:extLst>
              <a:ext uri="{FF2B5EF4-FFF2-40B4-BE49-F238E27FC236}">
                <a16:creationId xmlns:a16="http://schemas.microsoft.com/office/drawing/2014/main" id="{B423DBF7-00A6-E345-BD81-CD1F7F45B8FF}"/>
              </a:ext>
            </a:extLst>
          </p:cNvPr>
          <p:cNvSpPr/>
          <p:nvPr/>
        </p:nvSpPr>
        <p:spPr>
          <a:xfrm rot="5400000">
            <a:off x="2935265" y="4249806"/>
            <a:ext cx="550539" cy="252785"/>
          </a:xfrm>
          <a:prstGeom prst="triangle">
            <a:avLst/>
          </a:prstGeom>
          <a:solidFill>
            <a:srgbClr val="002856"/>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solidFill>
                <a:schemeClr val="tx1"/>
              </a:solidFill>
            </a:endParaRPr>
          </a:p>
        </p:txBody>
      </p:sp>
      <p:sp>
        <p:nvSpPr>
          <p:cNvPr id="40" name="Triangle 39">
            <a:extLst>
              <a:ext uri="{FF2B5EF4-FFF2-40B4-BE49-F238E27FC236}">
                <a16:creationId xmlns:a16="http://schemas.microsoft.com/office/drawing/2014/main" id="{B1799573-A6CB-994A-B422-7428CC664F34}"/>
              </a:ext>
            </a:extLst>
          </p:cNvPr>
          <p:cNvSpPr/>
          <p:nvPr/>
        </p:nvSpPr>
        <p:spPr>
          <a:xfrm rot="5400000">
            <a:off x="2935265" y="5413143"/>
            <a:ext cx="550539" cy="252785"/>
          </a:xfrm>
          <a:prstGeom prst="triangle">
            <a:avLst/>
          </a:prstGeom>
          <a:solidFill>
            <a:srgbClr val="002856"/>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solidFill>
                <a:schemeClr val="tx1"/>
              </a:solidFill>
            </a:endParaRPr>
          </a:p>
        </p:txBody>
      </p:sp>
      <p:sp>
        <p:nvSpPr>
          <p:cNvPr id="41" name="object 13">
            <a:extLst>
              <a:ext uri="{FF2B5EF4-FFF2-40B4-BE49-F238E27FC236}">
                <a16:creationId xmlns:a16="http://schemas.microsoft.com/office/drawing/2014/main" id="{9EC76528-3CE8-D74A-8C6A-0D8EEA37AF1E}"/>
              </a:ext>
            </a:extLst>
          </p:cNvPr>
          <p:cNvSpPr/>
          <p:nvPr/>
        </p:nvSpPr>
        <p:spPr>
          <a:xfrm>
            <a:off x="7989863" y="1485900"/>
            <a:ext cx="277838" cy="4493921"/>
          </a:xfrm>
          <a:custGeom>
            <a:avLst/>
            <a:gdLst>
              <a:gd name="connsiteX0" fmla="*/ 0 w 160020"/>
              <a:gd name="connsiteY0" fmla="*/ 1428788 h 1428788"/>
              <a:gd name="connsiteX1" fmla="*/ 91440 w 160020"/>
              <a:gd name="connsiteY1" fmla="*/ 1428788 h 1428788"/>
              <a:gd name="connsiteX2" fmla="*/ 91440 w 160020"/>
              <a:gd name="connsiteY2" fmla="*/ 812190 h 1428788"/>
              <a:gd name="connsiteX3" fmla="*/ 160020 w 160020"/>
              <a:gd name="connsiteY3" fmla="*/ 720750 h 1428788"/>
              <a:gd name="connsiteX4" fmla="*/ 91440 w 160020"/>
              <a:gd name="connsiteY4" fmla="*/ 685839 h 1428788"/>
              <a:gd name="connsiteX5" fmla="*/ 91440 w 160020"/>
              <a:gd name="connsiteY5" fmla="*/ 0 h 1428788"/>
              <a:gd name="connsiteX6" fmla="*/ 0 w 160020"/>
              <a:gd name="connsiteY6" fmla="*/ 0 h 1428788"/>
              <a:gd name="connsiteX0" fmla="*/ 0 w 160020"/>
              <a:gd name="connsiteY0" fmla="*/ 1428788 h 1428788"/>
              <a:gd name="connsiteX1" fmla="*/ 91440 w 160020"/>
              <a:gd name="connsiteY1" fmla="*/ 1428788 h 1428788"/>
              <a:gd name="connsiteX2" fmla="*/ 98755 w 160020"/>
              <a:gd name="connsiteY2" fmla="*/ 755661 h 1428788"/>
              <a:gd name="connsiteX3" fmla="*/ 160020 w 160020"/>
              <a:gd name="connsiteY3" fmla="*/ 720750 h 1428788"/>
              <a:gd name="connsiteX4" fmla="*/ 91440 w 160020"/>
              <a:gd name="connsiteY4" fmla="*/ 685839 h 1428788"/>
              <a:gd name="connsiteX5" fmla="*/ 91440 w 160020"/>
              <a:gd name="connsiteY5" fmla="*/ 0 h 1428788"/>
              <a:gd name="connsiteX6" fmla="*/ 0 w 160020"/>
              <a:gd name="connsiteY6" fmla="*/ 0 h 1428788"/>
              <a:gd name="connsiteX0" fmla="*/ 0 w 160020"/>
              <a:gd name="connsiteY0" fmla="*/ 1428788 h 1428788"/>
              <a:gd name="connsiteX1" fmla="*/ 91440 w 160020"/>
              <a:gd name="connsiteY1" fmla="*/ 1428788 h 1428788"/>
              <a:gd name="connsiteX2" fmla="*/ 91440 w 160020"/>
              <a:gd name="connsiteY2" fmla="*/ 763737 h 1428788"/>
              <a:gd name="connsiteX3" fmla="*/ 160020 w 160020"/>
              <a:gd name="connsiteY3" fmla="*/ 720750 h 1428788"/>
              <a:gd name="connsiteX4" fmla="*/ 91440 w 160020"/>
              <a:gd name="connsiteY4" fmla="*/ 685839 h 1428788"/>
              <a:gd name="connsiteX5" fmla="*/ 91440 w 160020"/>
              <a:gd name="connsiteY5" fmla="*/ 0 h 1428788"/>
              <a:gd name="connsiteX6" fmla="*/ 0 w 160020"/>
              <a:gd name="connsiteY6" fmla="*/ 0 h 14287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60020" h="1428788">
                <a:moveTo>
                  <a:pt x="0" y="1428788"/>
                </a:moveTo>
                <a:lnTo>
                  <a:pt x="91440" y="1428788"/>
                </a:lnTo>
                <a:cubicBezTo>
                  <a:pt x="93878" y="1204412"/>
                  <a:pt x="89002" y="988113"/>
                  <a:pt x="91440" y="763737"/>
                </a:cubicBezTo>
                <a:lnTo>
                  <a:pt x="160020" y="720750"/>
                </a:lnTo>
                <a:lnTo>
                  <a:pt x="91440" y="685839"/>
                </a:lnTo>
                <a:lnTo>
                  <a:pt x="91440" y="0"/>
                </a:lnTo>
                <a:lnTo>
                  <a:pt x="0" y="0"/>
                </a:lnTo>
              </a:path>
            </a:pathLst>
          </a:custGeom>
          <a:ln w="25400">
            <a:solidFill>
              <a:srgbClr val="8A8A8C"/>
            </a:solidFill>
          </a:ln>
        </p:spPr>
        <p:txBody>
          <a:bodyPr wrap="square" lIns="0" tIns="0" rIns="0" bIns="0" rtlCol="0"/>
          <a:lstStyle/>
          <a:p>
            <a:endParaRPr sz="2571" dirty="0"/>
          </a:p>
        </p:txBody>
      </p:sp>
    </p:spTree>
    <p:extLst>
      <p:ext uri="{BB962C8B-B14F-4D97-AF65-F5344CB8AC3E}">
        <p14:creationId xmlns:p14="http://schemas.microsoft.com/office/powerpoint/2010/main" val="54474563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2">
            <a:extLst>
              <a:ext uri="{FF2B5EF4-FFF2-40B4-BE49-F238E27FC236}">
                <a16:creationId xmlns:a16="http://schemas.microsoft.com/office/drawing/2014/main" id="{A56FA46F-5B41-624A-B76C-454011212B5A}"/>
              </a:ext>
            </a:extLst>
          </p:cNvPr>
          <p:cNvSpPr txBox="1">
            <a:spLocks/>
          </p:cNvSpPr>
          <p:nvPr/>
        </p:nvSpPr>
        <p:spPr>
          <a:xfrm>
            <a:off x="457200" y="1527175"/>
            <a:ext cx="11276013" cy="4460873"/>
          </a:xfrm>
          <a:prstGeom prst="rect">
            <a:avLst/>
          </a:prstGeom>
        </p:spPr>
        <p:txBody>
          <a:bodyPr/>
          <a:lstStyle>
            <a:lvl1pPr marL="228600" indent="-228600" algn="l" defTabSz="914400" rtl="0" eaLnBrk="1" latinLnBrk="0" hangingPunct="1">
              <a:lnSpc>
                <a:spcPct val="100000"/>
              </a:lnSpc>
              <a:spcBef>
                <a:spcPts val="0"/>
              </a:spcBef>
              <a:spcAft>
                <a:spcPts val="1200"/>
              </a:spcAft>
              <a:buClr>
                <a:schemeClr val="tx2"/>
              </a:buClr>
              <a:buSzPct val="90000"/>
              <a:buFont typeface="Wingdings" panose="05000000000000000000" pitchFamily="2" charset="2"/>
              <a:buChar char="§"/>
              <a:defRPr sz="2400" kern="1200">
                <a:solidFill>
                  <a:schemeClr val="tx1"/>
                </a:solidFill>
                <a:latin typeface="+mn-lt"/>
                <a:ea typeface="+mn-ea"/>
                <a:cs typeface="+mn-cs"/>
              </a:defRPr>
            </a:lvl1pPr>
            <a:lvl2pPr marL="548640" indent="-228600" algn="l" defTabSz="914400" rtl="0" eaLnBrk="1" latinLnBrk="0" hangingPunct="1">
              <a:lnSpc>
                <a:spcPct val="100000"/>
              </a:lnSpc>
              <a:spcBef>
                <a:spcPts val="0"/>
              </a:spcBef>
              <a:spcAft>
                <a:spcPts val="1200"/>
              </a:spcAft>
              <a:buSzPct val="90000"/>
              <a:buFont typeface="Arial" panose="020B0604020202020204" pitchFamily="34" charset="0"/>
              <a:buChar char="–"/>
              <a:defRPr sz="2400" kern="1200">
                <a:solidFill>
                  <a:schemeClr val="tx1"/>
                </a:solidFill>
                <a:latin typeface="+mn-lt"/>
                <a:ea typeface="+mn-ea"/>
                <a:cs typeface="+mn-cs"/>
              </a:defRPr>
            </a:lvl2pPr>
            <a:lvl3pPr marL="777240" indent="-228600" algn="l" defTabSz="914400" rtl="0" eaLnBrk="1" latinLnBrk="0" hangingPunct="1">
              <a:lnSpc>
                <a:spcPct val="100000"/>
              </a:lnSpc>
              <a:spcBef>
                <a:spcPts val="0"/>
              </a:spcBef>
              <a:spcAft>
                <a:spcPts val="1200"/>
              </a:spcAft>
              <a:buSzPct val="90000"/>
              <a:buFont typeface="Wingdings" panose="05000000000000000000" pitchFamily="2" charset="2"/>
              <a:buChar char="§"/>
              <a:defRPr sz="2400" kern="1200">
                <a:solidFill>
                  <a:schemeClr val="tx1"/>
                </a:solidFill>
                <a:latin typeface="+mn-lt"/>
                <a:ea typeface="+mn-ea"/>
                <a:cs typeface="+mn-cs"/>
              </a:defRPr>
            </a:lvl3pPr>
            <a:lvl4pPr marL="1051560" indent="-228600" algn="l" defTabSz="914400" rtl="0" eaLnBrk="1" latinLnBrk="0" hangingPunct="1">
              <a:lnSpc>
                <a:spcPct val="100000"/>
              </a:lnSpc>
              <a:spcBef>
                <a:spcPts val="0"/>
              </a:spcBef>
              <a:spcAft>
                <a:spcPts val="1200"/>
              </a:spcAft>
              <a:buSzPct val="90000"/>
              <a:buFont typeface="Arial" panose="020B0604020202020204" pitchFamily="34" charset="0"/>
              <a:buChar char="–"/>
              <a:defRPr sz="2400" kern="1200">
                <a:solidFill>
                  <a:schemeClr val="tx1"/>
                </a:solidFill>
                <a:latin typeface="+mn-lt"/>
                <a:ea typeface="+mn-ea"/>
                <a:cs typeface="+mn-cs"/>
              </a:defRPr>
            </a:lvl4pPr>
            <a:lvl5pPr marL="1280160" indent="-228600" algn="l" defTabSz="914400" rtl="0" eaLnBrk="1" latinLnBrk="0" hangingPunct="1">
              <a:lnSpc>
                <a:spcPct val="100000"/>
              </a:lnSpc>
              <a:spcBef>
                <a:spcPts val="0"/>
              </a:spcBef>
              <a:spcAft>
                <a:spcPts val="1200"/>
              </a:spcAft>
              <a:buSzPct val="90000"/>
              <a:buFont typeface="Wingdings" panose="05000000000000000000" pitchFamily="2" charset="2"/>
              <a:buChar char="§"/>
              <a:defRPr sz="2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449263" lvl="1" indent="0">
              <a:buFont typeface="Arial" panose="020B0604020202020204" pitchFamily="34" charset="0"/>
              <a:buNone/>
            </a:pPr>
            <a:r>
              <a:rPr lang="en-US" dirty="0"/>
              <a:t>Use influencing to build additional skills in decision making, resource allocation, creativity, delegation and vision</a:t>
            </a:r>
          </a:p>
          <a:p>
            <a:pPr marL="449263" lvl="1" indent="0">
              <a:buFont typeface="Arial" panose="020B0604020202020204" pitchFamily="34" charset="0"/>
              <a:buNone/>
            </a:pPr>
            <a:r>
              <a:rPr lang="en-US" dirty="0"/>
              <a:t>Change your behavioral style to structure communication better</a:t>
            </a:r>
          </a:p>
          <a:p>
            <a:pPr marL="449263" lvl="1" indent="0">
              <a:buFont typeface="Arial" panose="020B0604020202020204" pitchFamily="34" charset="0"/>
              <a:buNone/>
            </a:pPr>
            <a:r>
              <a:rPr lang="en-US" dirty="0"/>
              <a:t>Learn to identify critical stakeholders and influence accordingly</a:t>
            </a:r>
          </a:p>
        </p:txBody>
      </p:sp>
      <p:pic>
        <p:nvPicPr>
          <p:cNvPr id="3" name="Graphic 2">
            <a:extLst>
              <a:ext uri="{FF2B5EF4-FFF2-40B4-BE49-F238E27FC236}">
                <a16:creationId xmlns:a16="http://schemas.microsoft.com/office/drawing/2014/main" id="{0C41B620-2552-2C4D-A6FB-90ED3D0F2C1A}"/>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457200" y="1589099"/>
            <a:ext cx="291600" cy="291600"/>
          </a:xfrm>
          <a:prstGeom prst="rect">
            <a:avLst/>
          </a:prstGeom>
        </p:spPr>
      </p:pic>
      <p:pic>
        <p:nvPicPr>
          <p:cNvPr id="4" name="Graphic 3">
            <a:extLst>
              <a:ext uri="{FF2B5EF4-FFF2-40B4-BE49-F238E27FC236}">
                <a16:creationId xmlns:a16="http://schemas.microsoft.com/office/drawing/2014/main" id="{70395F9C-3424-2C4F-93F8-63359E4CEC1F}"/>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457200" y="2502533"/>
            <a:ext cx="291600" cy="291600"/>
          </a:xfrm>
          <a:prstGeom prst="rect">
            <a:avLst/>
          </a:prstGeom>
        </p:spPr>
      </p:pic>
      <p:pic>
        <p:nvPicPr>
          <p:cNvPr id="5" name="Graphic 4">
            <a:extLst>
              <a:ext uri="{FF2B5EF4-FFF2-40B4-BE49-F238E27FC236}">
                <a16:creationId xmlns:a16="http://schemas.microsoft.com/office/drawing/2014/main" id="{22ABE3EF-D720-E74B-96CF-205305A51DA1}"/>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457200" y="3013909"/>
            <a:ext cx="291600" cy="291600"/>
          </a:xfrm>
          <a:prstGeom prst="rect">
            <a:avLst/>
          </a:prstGeom>
        </p:spPr>
      </p:pic>
      <p:sp>
        <p:nvSpPr>
          <p:cNvPr id="6" name="Title 1">
            <a:extLst>
              <a:ext uri="{FF2B5EF4-FFF2-40B4-BE49-F238E27FC236}">
                <a16:creationId xmlns:a16="http://schemas.microsoft.com/office/drawing/2014/main" id="{CD5DB8A3-479A-3B45-8540-147909F38032}"/>
              </a:ext>
            </a:extLst>
          </p:cNvPr>
          <p:cNvSpPr txBox="1">
            <a:spLocks/>
          </p:cNvSpPr>
          <p:nvPr/>
        </p:nvSpPr>
        <p:spPr>
          <a:xfrm>
            <a:off x="457200" y="366713"/>
            <a:ext cx="11276013" cy="443198"/>
          </a:xfrm>
          <a:prstGeom prst="rect">
            <a:avLst/>
          </a:prstGeom>
        </p:spPr>
        <p:txBody>
          <a:bodyPr/>
          <a:lstStyle>
            <a:lvl1pPr algn="l" defTabSz="914400" rtl="0" eaLnBrk="1" latinLnBrk="0" hangingPunct="1">
              <a:lnSpc>
                <a:spcPct val="90000"/>
              </a:lnSpc>
              <a:spcBef>
                <a:spcPct val="0"/>
              </a:spcBef>
              <a:spcAft>
                <a:spcPts val="1200"/>
              </a:spcAft>
              <a:buNone/>
              <a:defRPr sz="3200" kern="1200">
                <a:solidFill>
                  <a:schemeClr val="tx2"/>
                </a:solidFill>
                <a:latin typeface="+mj-lt"/>
                <a:ea typeface="+mj-ea"/>
                <a:cs typeface="+mj-cs"/>
              </a:defRPr>
            </a:lvl1pPr>
          </a:lstStyle>
          <a:p>
            <a:r>
              <a:rPr lang="en-US" dirty="0"/>
              <a:t>Key Takeaways</a:t>
            </a:r>
          </a:p>
        </p:txBody>
      </p:sp>
    </p:spTree>
    <p:extLst>
      <p:ext uri="{BB962C8B-B14F-4D97-AF65-F5344CB8AC3E}">
        <p14:creationId xmlns:p14="http://schemas.microsoft.com/office/powerpoint/2010/main" val="372416536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09FD07-A070-9C43-B233-5F9E19D0D4D9}"/>
              </a:ext>
            </a:extLst>
          </p:cNvPr>
          <p:cNvSpPr>
            <a:spLocks noGrp="1"/>
          </p:cNvSpPr>
          <p:nvPr>
            <p:ph type="title"/>
          </p:nvPr>
        </p:nvSpPr>
        <p:spPr/>
        <p:txBody>
          <a:bodyPr/>
          <a:lstStyle/>
          <a:p>
            <a:r>
              <a:rPr lang="en-IN" b="1" dirty="0">
                <a:solidFill>
                  <a:schemeClr val="dk2"/>
                </a:solidFill>
                <a:ea typeface="Arial Black"/>
                <a:cs typeface="Arial Black"/>
                <a:sym typeface="Arial Black"/>
              </a:rPr>
              <a:t>Twelve Competencies for High Performance in IT</a:t>
            </a:r>
            <a:endParaRPr lang="en-US" dirty="0"/>
          </a:p>
        </p:txBody>
      </p:sp>
      <p:sp>
        <p:nvSpPr>
          <p:cNvPr id="4" name="Rectangle 3">
            <a:extLst>
              <a:ext uri="{FF2B5EF4-FFF2-40B4-BE49-F238E27FC236}">
                <a16:creationId xmlns:a16="http://schemas.microsoft.com/office/drawing/2014/main" id="{5F4AED8C-1C5C-854E-A1D3-0DDB8978F72C}"/>
              </a:ext>
            </a:extLst>
          </p:cNvPr>
          <p:cNvSpPr/>
          <p:nvPr/>
        </p:nvSpPr>
        <p:spPr>
          <a:xfrm>
            <a:off x="9983766" y="1551234"/>
            <a:ext cx="1749600" cy="443198"/>
          </a:xfrm>
          <a:prstGeom prst="rect">
            <a:avLst/>
          </a:prstGeom>
          <a:solidFill>
            <a:srgbClr val="002856"/>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lang="en-US" sz="1200" b="1" dirty="0">
                <a:solidFill>
                  <a:srgbClr val="FFFFFF"/>
                </a:solidFill>
              </a:rPr>
              <a:t>6. Analytic Ability</a:t>
            </a:r>
          </a:p>
        </p:txBody>
      </p:sp>
      <p:sp>
        <p:nvSpPr>
          <p:cNvPr id="5" name="Rectangle 4">
            <a:extLst>
              <a:ext uri="{FF2B5EF4-FFF2-40B4-BE49-F238E27FC236}">
                <a16:creationId xmlns:a16="http://schemas.microsoft.com/office/drawing/2014/main" id="{F863788A-BBF3-5C46-A5FA-8AB41EC52DAB}"/>
              </a:ext>
            </a:extLst>
          </p:cNvPr>
          <p:cNvSpPr/>
          <p:nvPr/>
        </p:nvSpPr>
        <p:spPr>
          <a:xfrm>
            <a:off x="8075468" y="1543145"/>
            <a:ext cx="1749600" cy="443198"/>
          </a:xfrm>
          <a:prstGeom prst="rect">
            <a:avLst/>
          </a:prstGeom>
          <a:solidFill>
            <a:srgbClr val="002856"/>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0" bIns="45720" numCol="1" spcCol="0" rtlCol="0" fromWordArt="0" anchor="ctr" anchorCtr="0" forceAA="0" compatLnSpc="1">
            <a:prstTxWarp prst="textNoShape">
              <a:avLst/>
            </a:prstTxWarp>
            <a:noAutofit/>
          </a:bodyPr>
          <a:lstStyle/>
          <a:p>
            <a:r>
              <a:rPr lang="en-US" sz="1200" b="1" dirty="0">
                <a:solidFill>
                  <a:srgbClr val="FFFFFF"/>
                </a:solidFill>
              </a:rPr>
              <a:t>5. Business Results Orientation</a:t>
            </a:r>
          </a:p>
        </p:txBody>
      </p:sp>
      <p:sp>
        <p:nvSpPr>
          <p:cNvPr id="6" name="Rectangle 5">
            <a:extLst>
              <a:ext uri="{FF2B5EF4-FFF2-40B4-BE49-F238E27FC236}">
                <a16:creationId xmlns:a16="http://schemas.microsoft.com/office/drawing/2014/main" id="{8C58225F-8F01-A54E-8D94-D85B78DE7525}"/>
              </a:ext>
            </a:extLst>
          </p:cNvPr>
          <p:cNvSpPr/>
          <p:nvPr/>
        </p:nvSpPr>
        <p:spPr>
          <a:xfrm>
            <a:off x="467515" y="1535972"/>
            <a:ext cx="1749600" cy="443198"/>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lang="en-IN" sz="1200" b="1" dirty="0">
                <a:solidFill>
                  <a:srgbClr val="FFFFFF"/>
                </a:solidFill>
                <a:ea typeface="Arial"/>
                <a:cs typeface="Arial"/>
                <a:sym typeface="Arial"/>
              </a:rPr>
              <a:t>1. Communication</a:t>
            </a:r>
            <a:endParaRPr lang="en-US" sz="1200" dirty="0">
              <a:solidFill>
                <a:srgbClr val="FFFFFF"/>
              </a:solidFill>
            </a:endParaRPr>
          </a:p>
        </p:txBody>
      </p:sp>
      <p:sp>
        <p:nvSpPr>
          <p:cNvPr id="7" name="Rectangle 6">
            <a:extLst>
              <a:ext uri="{FF2B5EF4-FFF2-40B4-BE49-F238E27FC236}">
                <a16:creationId xmlns:a16="http://schemas.microsoft.com/office/drawing/2014/main" id="{D29C5F53-9232-C44B-A002-E00E0D6A1DBB}"/>
              </a:ext>
            </a:extLst>
          </p:cNvPr>
          <p:cNvSpPr/>
          <p:nvPr/>
        </p:nvSpPr>
        <p:spPr>
          <a:xfrm>
            <a:off x="6173049" y="1527175"/>
            <a:ext cx="1749600" cy="443198"/>
          </a:xfrm>
          <a:prstGeom prst="rect">
            <a:avLst/>
          </a:prstGeom>
          <a:solidFill>
            <a:srgbClr val="002856"/>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lang="en-US" sz="1200" b="1" dirty="0">
                <a:solidFill>
                  <a:srgbClr val="FFFFFF"/>
                </a:solidFill>
              </a:rPr>
              <a:t>4. Creativity</a:t>
            </a:r>
          </a:p>
        </p:txBody>
      </p:sp>
      <p:sp>
        <p:nvSpPr>
          <p:cNvPr id="8" name="Rectangle 7">
            <a:extLst>
              <a:ext uri="{FF2B5EF4-FFF2-40B4-BE49-F238E27FC236}">
                <a16:creationId xmlns:a16="http://schemas.microsoft.com/office/drawing/2014/main" id="{B322BFB8-FEAE-284C-9BDC-23FC9D1AC5C8}"/>
              </a:ext>
            </a:extLst>
          </p:cNvPr>
          <p:cNvSpPr/>
          <p:nvPr/>
        </p:nvSpPr>
        <p:spPr>
          <a:xfrm>
            <a:off x="9983766" y="1994432"/>
            <a:ext cx="1746738" cy="1422954"/>
          </a:xfrm>
          <a:prstGeom prst="rect">
            <a:avLst/>
          </a:prstGeom>
          <a:ln w="12700">
            <a:noFill/>
          </a:ln>
        </p:spPr>
        <p:txBody>
          <a:bodyPr wrap="square" lIns="90000" rIns="36000">
            <a:spAutoFit/>
          </a:bodyPr>
          <a:lstStyle/>
          <a:p>
            <a:pPr>
              <a:lnSpc>
                <a:spcPct val="122476"/>
              </a:lnSpc>
              <a:spcBef>
                <a:spcPts val="1362"/>
              </a:spcBef>
            </a:pPr>
            <a:r>
              <a:rPr lang="en-IN" sz="1200" dirty="0">
                <a:solidFill>
                  <a:srgbClr val="000000"/>
                </a:solidFill>
                <a:ea typeface="Arial"/>
                <a:cs typeface="Arial"/>
                <a:sym typeface="Arial"/>
              </a:rPr>
              <a:t>Can work with data to identify patterns; uses judgment to form conclusions that may challenge conventional wisdom</a:t>
            </a:r>
            <a:endParaRPr lang="en-IN" sz="1200" dirty="0">
              <a:solidFill>
                <a:srgbClr val="000000"/>
              </a:solidFill>
            </a:endParaRPr>
          </a:p>
        </p:txBody>
      </p:sp>
      <p:sp>
        <p:nvSpPr>
          <p:cNvPr id="9" name="Rectangle 8">
            <a:extLst>
              <a:ext uri="{FF2B5EF4-FFF2-40B4-BE49-F238E27FC236}">
                <a16:creationId xmlns:a16="http://schemas.microsoft.com/office/drawing/2014/main" id="{66FDF6FA-043B-3345-B018-B4A81B6805F8}"/>
              </a:ext>
            </a:extLst>
          </p:cNvPr>
          <p:cNvSpPr/>
          <p:nvPr/>
        </p:nvSpPr>
        <p:spPr>
          <a:xfrm>
            <a:off x="8075468" y="1986342"/>
            <a:ext cx="1749600" cy="1422000"/>
          </a:xfrm>
          <a:prstGeom prst="rect">
            <a:avLst/>
          </a:prstGeom>
          <a:ln w="12700">
            <a:noFill/>
          </a:ln>
        </p:spPr>
        <p:txBody>
          <a:bodyPr wrap="square" lIns="90000" rIns="36000">
            <a:spAutoFit/>
          </a:bodyPr>
          <a:lstStyle/>
          <a:p>
            <a:pPr>
              <a:lnSpc>
                <a:spcPct val="122476"/>
              </a:lnSpc>
              <a:spcBef>
                <a:spcPts val="719"/>
              </a:spcBef>
            </a:pPr>
            <a:r>
              <a:rPr lang="en-IN" sz="1200" dirty="0">
                <a:solidFill>
                  <a:srgbClr val="000000"/>
                </a:solidFill>
                <a:ea typeface="Arial"/>
                <a:cs typeface="Arial"/>
                <a:sym typeface="Arial"/>
              </a:rPr>
              <a:t>Understands business needs; delivers efficient and high-quality results</a:t>
            </a:r>
            <a:endParaRPr lang="en-IN" sz="1200" dirty="0">
              <a:solidFill>
                <a:srgbClr val="000000"/>
              </a:solidFill>
            </a:endParaRPr>
          </a:p>
        </p:txBody>
      </p:sp>
      <p:sp>
        <p:nvSpPr>
          <p:cNvPr id="10" name="Rectangle 9">
            <a:extLst>
              <a:ext uri="{FF2B5EF4-FFF2-40B4-BE49-F238E27FC236}">
                <a16:creationId xmlns:a16="http://schemas.microsoft.com/office/drawing/2014/main" id="{2AE6A4BF-768D-8440-8B32-C926E9E320A1}"/>
              </a:ext>
            </a:extLst>
          </p:cNvPr>
          <p:cNvSpPr/>
          <p:nvPr/>
        </p:nvSpPr>
        <p:spPr>
          <a:xfrm>
            <a:off x="467515" y="1979170"/>
            <a:ext cx="1749600" cy="1444242"/>
          </a:xfrm>
          <a:prstGeom prst="rect">
            <a:avLst/>
          </a:prstGeom>
          <a:noFill/>
          <a:ln w="12700">
            <a:noFill/>
          </a:ln>
        </p:spPr>
        <p:txBody>
          <a:bodyPr wrap="square" lIns="90000" rIns="36000">
            <a:spAutoFit/>
          </a:bodyPr>
          <a:lstStyle/>
          <a:p>
            <a:pPr>
              <a:lnSpc>
                <a:spcPct val="122476"/>
              </a:lnSpc>
              <a:spcBef>
                <a:spcPts val="1362"/>
              </a:spcBef>
            </a:pPr>
            <a:r>
              <a:rPr lang="en-IN" sz="1200" dirty="0">
                <a:solidFill>
                  <a:srgbClr val="000000"/>
                </a:solidFill>
                <a:ea typeface="Arial"/>
                <a:cs typeface="Arial"/>
                <a:sym typeface="Arial"/>
              </a:rPr>
              <a:t>Conveys information to diverse audiences, orally and in writing, in a way that is easily understood and actionable.</a:t>
            </a:r>
            <a:endParaRPr lang="en-IN" sz="1200" dirty="0">
              <a:solidFill>
                <a:srgbClr val="000000"/>
              </a:solidFill>
            </a:endParaRPr>
          </a:p>
        </p:txBody>
      </p:sp>
      <p:sp>
        <p:nvSpPr>
          <p:cNvPr id="12" name="Rectangle 11">
            <a:extLst>
              <a:ext uri="{FF2B5EF4-FFF2-40B4-BE49-F238E27FC236}">
                <a16:creationId xmlns:a16="http://schemas.microsoft.com/office/drawing/2014/main" id="{4AD2FCE5-87F4-AE43-AFFA-B46D810AD3AC}"/>
              </a:ext>
            </a:extLst>
          </p:cNvPr>
          <p:cNvSpPr/>
          <p:nvPr/>
        </p:nvSpPr>
        <p:spPr>
          <a:xfrm>
            <a:off x="6173049" y="1970373"/>
            <a:ext cx="1749600" cy="1422000"/>
          </a:xfrm>
          <a:prstGeom prst="rect">
            <a:avLst/>
          </a:prstGeom>
          <a:ln w="12700">
            <a:noFill/>
          </a:ln>
        </p:spPr>
        <p:txBody>
          <a:bodyPr wrap="square" lIns="90000" rIns="36000">
            <a:spAutoFit/>
          </a:bodyPr>
          <a:lstStyle/>
          <a:p>
            <a:pPr>
              <a:lnSpc>
                <a:spcPct val="122476"/>
              </a:lnSpc>
              <a:spcBef>
                <a:spcPts val="1362"/>
              </a:spcBef>
            </a:pPr>
            <a:r>
              <a:rPr lang="en-IN" sz="1200" dirty="0">
                <a:solidFill>
                  <a:srgbClr val="000000"/>
                </a:solidFill>
                <a:ea typeface="Arial"/>
                <a:cs typeface="Arial"/>
                <a:sym typeface="Arial"/>
              </a:rPr>
              <a:t>Applies original thinking to produce new ideas or </a:t>
            </a:r>
            <a:br>
              <a:rPr lang="en-IN" sz="1200" dirty="0">
                <a:solidFill>
                  <a:srgbClr val="000000"/>
                </a:solidFill>
                <a:ea typeface="Arial"/>
                <a:cs typeface="Arial"/>
                <a:sym typeface="Arial"/>
              </a:rPr>
            </a:br>
            <a:r>
              <a:rPr lang="en-IN" sz="1200" dirty="0">
                <a:solidFill>
                  <a:srgbClr val="000000"/>
                </a:solidFill>
                <a:ea typeface="Arial"/>
                <a:cs typeface="Arial"/>
                <a:sym typeface="Arial"/>
              </a:rPr>
              <a:t>products; questions assumptions and imagines future possibilities</a:t>
            </a:r>
            <a:endParaRPr lang="en-IN" sz="1200" dirty="0">
              <a:solidFill>
                <a:srgbClr val="000000"/>
              </a:solidFill>
            </a:endParaRPr>
          </a:p>
        </p:txBody>
      </p:sp>
      <p:sp>
        <p:nvSpPr>
          <p:cNvPr id="17" name="Rectangle 16">
            <a:extLst>
              <a:ext uri="{FF2B5EF4-FFF2-40B4-BE49-F238E27FC236}">
                <a16:creationId xmlns:a16="http://schemas.microsoft.com/office/drawing/2014/main" id="{5F7A224F-BD44-2243-931D-F907EFFB16E1}"/>
              </a:ext>
            </a:extLst>
          </p:cNvPr>
          <p:cNvSpPr/>
          <p:nvPr/>
        </p:nvSpPr>
        <p:spPr>
          <a:xfrm>
            <a:off x="2362483" y="1536677"/>
            <a:ext cx="1749600" cy="443198"/>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lang="en-US" sz="1200" b="1" dirty="0">
                <a:solidFill>
                  <a:srgbClr val="FFFFFF"/>
                </a:solidFill>
              </a:rPr>
              <a:t>2. </a:t>
            </a:r>
            <a:r>
              <a:rPr lang="en-US" sz="1200" b="1" dirty="0">
                <a:solidFill>
                  <a:srgbClr val="FEFFFE"/>
                </a:solidFill>
                <a:ea typeface="Arial"/>
                <a:cs typeface="Arial"/>
                <a:sym typeface="Arial"/>
              </a:rPr>
              <a:t>Decision Making</a:t>
            </a:r>
            <a:endParaRPr lang="en-US" sz="1200" dirty="0">
              <a:solidFill>
                <a:srgbClr val="FFFFFF"/>
              </a:solidFill>
            </a:endParaRPr>
          </a:p>
        </p:txBody>
      </p:sp>
      <p:sp>
        <p:nvSpPr>
          <p:cNvPr id="18" name="Rectangle 17">
            <a:extLst>
              <a:ext uri="{FF2B5EF4-FFF2-40B4-BE49-F238E27FC236}">
                <a16:creationId xmlns:a16="http://schemas.microsoft.com/office/drawing/2014/main" id="{BF6B5C40-0AD5-1E46-84C5-7B78C6AD19EC}"/>
              </a:ext>
            </a:extLst>
          </p:cNvPr>
          <p:cNvSpPr/>
          <p:nvPr/>
        </p:nvSpPr>
        <p:spPr>
          <a:xfrm>
            <a:off x="2362483" y="1979875"/>
            <a:ext cx="1749600" cy="1422000"/>
          </a:xfrm>
          <a:prstGeom prst="rect">
            <a:avLst/>
          </a:prstGeom>
          <a:noFill/>
          <a:ln w="12700">
            <a:noFill/>
          </a:ln>
        </p:spPr>
        <p:txBody>
          <a:bodyPr wrap="square" lIns="90000" rIns="36000">
            <a:spAutoFit/>
          </a:bodyPr>
          <a:lstStyle/>
          <a:p>
            <a:pPr>
              <a:lnSpc>
                <a:spcPct val="122476"/>
              </a:lnSpc>
              <a:spcBef>
                <a:spcPts val="1362"/>
              </a:spcBef>
            </a:pPr>
            <a:r>
              <a:rPr lang="en-IN" sz="1200" dirty="0">
                <a:solidFill>
                  <a:srgbClr val="000000"/>
                </a:solidFill>
                <a:ea typeface="Arial"/>
                <a:cs typeface="Arial"/>
                <a:sym typeface="Arial"/>
              </a:rPr>
              <a:t>Considers the relative costs and benefits of potential actions to choose the most appropriate one</a:t>
            </a:r>
          </a:p>
        </p:txBody>
      </p:sp>
      <p:sp>
        <p:nvSpPr>
          <p:cNvPr id="19" name="Rectangle 18">
            <a:extLst>
              <a:ext uri="{FF2B5EF4-FFF2-40B4-BE49-F238E27FC236}">
                <a16:creationId xmlns:a16="http://schemas.microsoft.com/office/drawing/2014/main" id="{1D611903-121A-BE48-A292-0FA9AD0612AA}"/>
              </a:ext>
            </a:extLst>
          </p:cNvPr>
          <p:cNvSpPr/>
          <p:nvPr/>
        </p:nvSpPr>
        <p:spPr>
          <a:xfrm>
            <a:off x="4267766" y="1538379"/>
            <a:ext cx="1749600" cy="443198"/>
          </a:xfrm>
          <a:prstGeom prst="rect">
            <a:avLst/>
          </a:prstGeom>
          <a:solidFill>
            <a:srgbClr val="FF540A"/>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lang="en-US" sz="1200" b="1" dirty="0">
                <a:solidFill>
                  <a:schemeClr val="tx1"/>
                </a:solidFill>
              </a:rPr>
              <a:t>3. </a:t>
            </a:r>
            <a:r>
              <a:rPr lang="en-US" sz="1200" b="1" dirty="0">
                <a:solidFill>
                  <a:schemeClr val="tx1"/>
                </a:solidFill>
                <a:ea typeface="Arial"/>
                <a:cs typeface="Arial"/>
                <a:sym typeface="Arial"/>
              </a:rPr>
              <a:t>Influence</a:t>
            </a:r>
            <a:endParaRPr lang="en-US" sz="1200" b="1" dirty="0">
              <a:solidFill>
                <a:schemeClr val="tx1"/>
              </a:solidFill>
            </a:endParaRPr>
          </a:p>
        </p:txBody>
      </p:sp>
      <p:sp>
        <p:nvSpPr>
          <p:cNvPr id="20" name="Rectangle 19">
            <a:extLst>
              <a:ext uri="{FF2B5EF4-FFF2-40B4-BE49-F238E27FC236}">
                <a16:creationId xmlns:a16="http://schemas.microsoft.com/office/drawing/2014/main" id="{92F17602-9D24-2247-94C4-814FF5849E5F}"/>
              </a:ext>
            </a:extLst>
          </p:cNvPr>
          <p:cNvSpPr/>
          <p:nvPr/>
        </p:nvSpPr>
        <p:spPr>
          <a:xfrm>
            <a:off x="4267766" y="1981576"/>
            <a:ext cx="1749600" cy="1422000"/>
          </a:xfrm>
          <a:prstGeom prst="rect">
            <a:avLst/>
          </a:prstGeom>
          <a:solidFill>
            <a:schemeClr val="bg1">
              <a:lumMod val="95000"/>
            </a:schemeClr>
          </a:solidFill>
          <a:ln w="12700">
            <a:noFill/>
          </a:ln>
        </p:spPr>
        <p:txBody>
          <a:bodyPr wrap="square" lIns="90000" rIns="36000">
            <a:spAutoFit/>
          </a:bodyPr>
          <a:lstStyle/>
          <a:p>
            <a:pPr>
              <a:lnSpc>
                <a:spcPct val="122476"/>
              </a:lnSpc>
              <a:spcBef>
                <a:spcPts val="1428"/>
              </a:spcBef>
            </a:pPr>
            <a:r>
              <a:rPr lang="en-IN" sz="1200" dirty="0">
                <a:solidFill>
                  <a:srgbClr val="000000"/>
                </a:solidFill>
                <a:ea typeface="Arial"/>
                <a:cs typeface="Arial"/>
                <a:sym typeface="Arial"/>
              </a:rPr>
              <a:t>Asserts ideas and persuades others to gain support across a matrixed organization</a:t>
            </a:r>
            <a:endParaRPr lang="en-IN" sz="1200" dirty="0">
              <a:solidFill>
                <a:srgbClr val="000000"/>
              </a:solidFill>
            </a:endParaRPr>
          </a:p>
        </p:txBody>
      </p:sp>
      <p:sp>
        <p:nvSpPr>
          <p:cNvPr id="33" name="Rectangle 32">
            <a:extLst>
              <a:ext uri="{FF2B5EF4-FFF2-40B4-BE49-F238E27FC236}">
                <a16:creationId xmlns:a16="http://schemas.microsoft.com/office/drawing/2014/main" id="{752C0EE8-46A0-D943-8F8C-116C69E8EEBF}"/>
              </a:ext>
            </a:extLst>
          </p:cNvPr>
          <p:cNvSpPr/>
          <p:nvPr/>
        </p:nvSpPr>
        <p:spPr>
          <a:xfrm>
            <a:off x="457200" y="3697431"/>
            <a:ext cx="1749600" cy="443198"/>
          </a:xfrm>
          <a:prstGeom prst="rect">
            <a:avLst/>
          </a:prstGeom>
          <a:solidFill>
            <a:srgbClr val="002856"/>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lang="en-US" sz="1200" b="1" dirty="0">
                <a:solidFill>
                  <a:srgbClr val="FFFFFF"/>
                </a:solidFill>
              </a:rPr>
              <a:t>7. </a:t>
            </a:r>
            <a:r>
              <a:rPr lang="en-US" sz="1200" b="1" dirty="0">
                <a:solidFill>
                  <a:srgbClr val="FEFFFE"/>
                </a:solidFill>
                <a:ea typeface="Arial"/>
                <a:cs typeface="Arial"/>
                <a:sym typeface="Arial"/>
              </a:rPr>
              <a:t>Learning Agility</a:t>
            </a:r>
            <a:endParaRPr lang="en-US" sz="1200" b="1" dirty="0">
              <a:solidFill>
                <a:srgbClr val="FFFFFF"/>
              </a:solidFill>
            </a:endParaRPr>
          </a:p>
        </p:txBody>
      </p:sp>
      <p:sp>
        <p:nvSpPr>
          <p:cNvPr id="34" name="Rectangle 33">
            <a:extLst>
              <a:ext uri="{FF2B5EF4-FFF2-40B4-BE49-F238E27FC236}">
                <a16:creationId xmlns:a16="http://schemas.microsoft.com/office/drawing/2014/main" id="{BC9B12FC-117D-154E-8EA2-E024E5F051F4}"/>
              </a:ext>
            </a:extLst>
          </p:cNvPr>
          <p:cNvSpPr/>
          <p:nvPr/>
        </p:nvSpPr>
        <p:spPr>
          <a:xfrm>
            <a:off x="2362483" y="3697431"/>
            <a:ext cx="1749600" cy="443198"/>
          </a:xfrm>
          <a:prstGeom prst="rect">
            <a:avLst/>
          </a:prstGeom>
          <a:solidFill>
            <a:srgbClr val="002856"/>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0" bIns="45720" numCol="1" spcCol="0" rtlCol="0" fromWordArt="0" anchor="ctr" anchorCtr="0" forceAA="0" compatLnSpc="1">
            <a:prstTxWarp prst="textNoShape">
              <a:avLst/>
            </a:prstTxWarp>
            <a:noAutofit/>
          </a:bodyPr>
          <a:lstStyle/>
          <a:p>
            <a:r>
              <a:rPr lang="en-US" sz="1200" b="1" dirty="0">
                <a:solidFill>
                  <a:srgbClr val="FFFFFF"/>
                </a:solidFill>
              </a:rPr>
              <a:t>8. Organizational </a:t>
            </a:r>
            <a:br>
              <a:rPr lang="en-US" sz="1200" b="1" dirty="0">
                <a:solidFill>
                  <a:srgbClr val="FFFFFF"/>
                </a:solidFill>
              </a:rPr>
            </a:br>
            <a:r>
              <a:rPr lang="en-US" sz="1200" b="1" dirty="0">
                <a:solidFill>
                  <a:srgbClr val="FFFFFF"/>
                </a:solidFill>
              </a:rPr>
              <a:t>Awareness</a:t>
            </a:r>
          </a:p>
        </p:txBody>
      </p:sp>
      <p:sp>
        <p:nvSpPr>
          <p:cNvPr id="35" name="Rectangle 34">
            <a:extLst>
              <a:ext uri="{FF2B5EF4-FFF2-40B4-BE49-F238E27FC236}">
                <a16:creationId xmlns:a16="http://schemas.microsoft.com/office/drawing/2014/main" id="{4FD883F6-0013-B849-81B7-B3F2538BB4D1}"/>
              </a:ext>
            </a:extLst>
          </p:cNvPr>
          <p:cNvSpPr/>
          <p:nvPr/>
        </p:nvSpPr>
        <p:spPr>
          <a:xfrm>
            <a:off x="4267766" y="3697431"/>
            <a:ext cx="1749600" cy="443198"/>
          </a:xfrm>
          <a:prstGeom prst="rect">
            <a:avLst/>
          </a:prstGeom>
          <a:solidFill>
            <a:srgbClr val="002856"/>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lang="en-IN" sz="1200" b="1" dirty="0">
                <a:solidFill>
                  <a:srgbClr val="FFFFFF"/>
                </a:solidFill>
                <a:ea typeface="Arial"/>
                <a:cs typeface="Arial"/>
                <a:sym typeface="Arial"/>
              </a:rPr>
              <a:t>9. </a:t>
            </a:r>
            <a:r>
              <a:rPr lang="en-US" sz="1200" b="1" dirty="0">
                <a:solidFill>
                  <a:srgbClr val="FEFFFE"/>
                </a:solidFill>
                <a:ea typeface="Arial"/>
                <a:cs typeface="Arial"/>
                <a:sym typeface="Arial"/>
              </a:rPr>
              <a:t>Prioritization</a:t>
            </a:r>
            <a:endParaRPr lang="en-US" sz="1200" dirty="0">
              <a:solidFill>
                <a:srgbClr val="000000"/>
              </a:solidFill>
            </a:endParaRPr>
          </a:p>
        </p:txBody>
      </p:sp>
      <p:sp>
        <p:nvSpPr>
          <p:cNvPr id="36" name="Rectangle 35">
            <a:extLst>
              <a:ext uri="{FF2B5EF4-FFF2-40B4-BE49-F238E27FC236}">
                <a16:creationId xmlns:a16="http://schemas.microsoft.com/office/drawing/2014/main" id="{1BC50275-6769-9049-ACE5-775AA8DA5AEF}"/>
              </a:ext>
            </a:extLst>
          </p:cNvPr>
          <p:cNvSpPr/>
          <p:nvPr/>
        </p:nvSpPr>
        <p:spPr>
          <a:xfrm>
            <a:off x="6173049" y="3697431"/>
            <a:ext cx="1749600" cy="443198"/>
          </a:xfrm>
          <a:prstGeom prst="rect">
            <a:avLst/>
          </a:prstGeom>
          <a:solidFill>
            <a:srgbClr val="002856"/>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lang="en-US" sz="1200" b="1" dirty="0">
                <a:solidFill>
                  <a:srgbClr val="FFFFFF"/>
                </a:solidFill>
              </a:rPr>
              <a:t>10. </a:t>
            </a:r>
            <a:r>
              <a:rPr lang="en-US" sz="1200" b="1" dirty="0">
                <a:solidFill>
                  <a:srgbClr val="FEFFFE"/>
                </a:solidFill>
                <a:ea typeface="Arial"/>
                <a:cs typeface="Arial"/>
                <a:sym typeface="Arial"/>
              </a:rPr>
              <a:t>Process Orientation</a:t>
            </a:r>
            <a:endParaRPr lang="en-US" sz="1200" dirty="0">
              <a:solidFill>
                <a:srgbClr val="FFFFFF"/>
              </a:solidFill>
            </a:endParaRPr>
          </a:p>
        </p:txBody>
      </p:sp>
      <p:sp>
        <p:nvSpPr>
          <p:cNvPr id="37" name="Rectangle 36">
            <a:extLst>
              <a:ext uri="{FF2B5EF4-FFF2-40B4-BE49-F238E27FC236}">
                <a16:creationId xmlns:a16="http://schemas.microsoft.com/office/drawing/2014/main" id="{3604F44C-D7E6-F748-BF78-0ED1FD7E92CC}"/>
              </a:ext>
            </a:extLst>
          </p:cNvPr>
          <p:cNvSpPr/>
          <p:nvPr/>
        </p:nvSpPr>
        <p:spPr>
          <a:xfrm>
            <a:off x="457200" y="4140629"/>
            <a:ext cx="1746738" cy="1422000"/>
          </a:xfrm>
          <a:prstGeom prst="rect">
            <a:avLst/>
          </a:prstGeom>
          <a:ln w="12700">
            <a:noFill/>
          </a:ln>
        </p:spPr>
        <p:txBody>
          <a:bodyPr wrap="square" lIns="90000" rIns="36000">
            <a:spAutoFit/>
          </a:bodyPr>
          <a:lstStyle/>
          <a:p>
            <a:pPr>
              <a:lnSpc>
                <a:spcPct val="117333"/>
              </a:lnSpc>
              <a:spcBef>
                <a:spcPts val="1391"/>
              </a:spcBef>
            </a:pPr>
            <a:r>
              <a:rPr lang="en-IN" sz="1200" dirty="0">
                <a:solidFill>
                  <a:srgbClr val="000000"/>
                </a:solidFill>
                <a:ea typeface="Arial"/>
                <a:cs typeface="Arial"/>
                <a:sym typeface="Arial"/>
              </a:rPr>
              <a:t>Rapidly acquires new knowledge and learns new skills; deals effectively with ambiguity by using past experience</a:t>
            </a:r>
            <a:endParaRPr lang="en-IN" sz="1200" dirty="0">
              <a:solidFill>
                <a:srgbClr val="000000"/>
              </a:solidFill>
            </a:endParaRPr>
          </a:p>
        </p:txBody>
      </p:sp>
      <p:sp>
        <p:nvSpPr>
          <p:cNvPr id="38" name="Rectangle 37">
            <a:extLst>
              <a:ext uri="{FF2B5EF4-FFF2-40B4-BE49-F238E27FC236}">
                <a16:creationId xmlns:a16="http://schemas.microsoft.com/office/drawing/2014/main" id="{F38062B0-421B-3947-B0DB-2D524CCAA149}"/>
              </a:ext>
            </a:extLst>
          </p:cNvPr>
          <p:cNvSpPr/>
          <p:nvPr/>
        </p:nvSpPr>
        <p:spPr>
          <a:xfrm>
            <a:off x="2362483" y="4140628"/>
            <a:ext cx="1749600" cy="1422000"/>
          </a:xfrm>
          <a:prstGeom prst="rect">
            <a:avLst/>
          </a:prstGeom>
          <a:ln w="12700">
            <a:noFill/>
          </a:ln>
        </p:spPr>
        <p:txBody>
          <a:bodyPr wrap="square" lIns="90000" rIns="36000">
            <a:spAutoFit/>
          </a:bodyPr>
          <a:lstStyle/>
          <a:p>
            <a:pPr>
              <a:lnSpc>
                <a:spcPct val="117333"/>
              </a:lnSpc>
              <a:spcBef>
                <a:spcPts val="763"/>
              </a:spcBef>
            </a:pPr>
            <a:r>
              <a:rPr lang="en-IN" sz="1200" dirty="0">
                <a:solidFill>
                  <a:srgbClr val="000000"/>
                </a:solidFill>
                <a:ea typeface="Arial"/>
                <a:cs typeface="Arial"/>
                <a:sym typeface="Arial"/>
              </a:rPr>
              <a:t>Understands and works in line with the organization’s mission, values, operations, structure, and goals</a:t>
            </a:r>
            <a:endParaRPr lang="en-IN" sz="1200" dirty="0">
              <a:solidFill>
                <a:srgbClr val="000000"/>
              </a:solidFill>
            </a:endParaRPr>
          </a:p>
        </p:txBody>
      </p:sp>
      <p:sp>
        <p:nvSpPr>
          <p:cNvPr id="39" name="Rectangle 38">
            <a:extLst>
              <a:ext uri="{FF2B5EF4-FFF2-40B4-BE49-F238E27FC236}">
                <a16:creationId xmlns:a16="http://schemas.microsoft.com/office/drawing/2014/main" id="{3A7814A7-D14D-A047-A1D3-6966A3C1BEBC}"/>
              </a:ext>
            </a:extLst>
          </p:cNvPr>
          <p:cNvSpPr/>
          <p:nvPr/>
        </p:nvSpPr>
        <p:spPr>
          <a:xfrm>
            <a:off x="4267766" y="4140628"/>
            <a:ext cx="1749600" cy="1422000"/>
          </a:xfrm>
          <a:prstGeom prst="rect">
            <a:avLst/>
          </a:prstGeom>
          <a:ln w="12700">
            <a:noFill/>
          </a:ln>
        </p:spPr>
        <p:txBody>
          <a:bodyPr wrap="square" lIns="90000" rIns="36000">
            <a:spAutoFit/>
          </a:bodyPr>
          <a:lstStyle/>
          <a:p>
            <a:pPr>
              <a:lnSpc>
                <a:spcPct val="122476"/>
              </a:lnSpc>
              <a:spcBef>
                <a:spcPts val="1314"/>
              </a:spcBef>
            </a:pPr>
            <a:r>
              <a:rPr lang="en-IN" sz="1200" dirty="0">
                <a:solidFill>
                  <a:srgbClr val="000000"/>
                </a:solidFill>
                <a:ea typeface="Arial"/>
                <a:cs typeface="Arial"/>
                <a:sym typeface="Arial"/>
              </a:rPr>
              <a:t>Self-directs work through goal setting, time management, and planning</a:t>
            </a:r>
            <a:endParaRPr lang="en-IN" sz="1200" dirty="0">
              <a:solidFill>
                <a:srgbClr val="000000"/>
              </a:solidFill>
            </a:endParaRPr>
          </a:p>
        </p:txBody>
      </p:sp>
      <p:sp>
        <p:nvSpPr>
          <p:cNvPr id="40" name="Rectangle 39">
            <a:extLst>
              <a:ext uri="{FF2B5EF4-FFF2-40B4-BE49-F238E27FC236}">
                <a16:creationId xmlns:a16="http://schemas.microsoft.com/office/drawing/2014/main" id="{AAE97FBF-A934-844D-9ECF-231319EEC38B}"/>
              </a:ext>
            </a:extLst>
          </p:cNvPr>
          <p:cNvSpPr/>
          <p:nvPr/>
        </p:nvSpPr>
        <p:spPr>
          <a:xfrm>
            <a:off x="6173049" y="4140629"/>
            <a:ext cx="1749600" cy="1422954"/>
          </a:xfrm>
          <a:prstGeom prst="rect">
            <a:avLst/>
          </a:prstGeom>
          <a:ln w="12700">
            <a:noFill/>
          </a:ln>
        </p:spPr>
        <p:txBody>
          <a:bodyPr wrap="square" lIns="90000" rIns="36000">
            <a:spAutoFit/>
          </a:bodyPr>
          <a:lstStyle/>
          <a:p>
            <a:pPr>
              <a:lnSpc>
                <a:spcPct val="122476"/>
              </a:lnSpc>
              <a:spcBef>
                <a:spcPts val="724"/>
              </a:spcBef>
            </a:pPr>
            <a:r>
              <a:rPr lang="en-IN" sz="1200" dirty="0">
                <a:solidFill>
                  <a:srgbClr val="000000"/>
                </a:solidFill>
                <a:ea typeface="Arial"/>
                <a:cs typeface="Arial"/>
                <a:sym typeface="Arial"/>
              </a:rPr>
              <a:t>Follows directions; designs practices, processes, procedures, and systems to </a:t>
            </a:r>
            <a:br>
              <a:rPr lang="en-IN" sz="1200" dirty="0">
                <a:solidFill>
                  <a:srgbClr val="000000"/>
                </a:solidFill>
                <a:ea typeface="Arial"/>
                <a:cs typeface="Arial"/>
                <a:sym typeface="Arial"/>
              </a:rPr>
            </a:br>
            <a:r>
              <a:rPr lang="en-IN" sz="1200" dirty="0">
                <a:solidFill>
                  <a:srgbClr val="000000"/>
                </a:solidFill>
                <a:ea typeface="Arial"/>
                <a:cs typeface="Arial"/>
                <a:sym typeface="Arial"/>
              </a:rPr>
              <a:t>simplify work and use resources efficiently</a:t>
            </a:r>
            <a:endParaRPr lang="en-IN" sz="1200" dirty="0">
              <a:solidFill>
                <a:srgbClr val="000000"/>
              </a:solidFill>
            </a:endParaRPr>
          </a:p>
        </p:txBody>
      </p:sp>
      <p:sp>
        <p:nvSpPr>
          <p:cNvPr id="41" name="Rectangle 40">
            <a:extLst>
              <a:ext uri="{FF2B5EF4-FFF2-40B4-BE49-F238E27FC236}">
                <a16:creationId xmlns:a16="http://schemas.microsoft.com/office/drawing/2014/main" id="{BD3DB423-0E60-864A-9123-8116AD287DFD}"/>
              </a:ext>
            </a:extLst>
          </p:cNvPr>
          <p:cNvSpPr/>
          <p:nvPr/>
        </p:nvSpPr>
        <p:spPr>
          <a:xfrm>
            <a:off x="8078332" y="3697431"/>
            <a:ext cx="1749600" cy="443198"/>
          </a:xfrm>
          <a:prstGeom prst="rect">
            <a:avLst/>
          </a:prstGeom>
          <a:solidFill>
            <a:srgbClr val="002856"/>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lang="en-US" sz="1200" b="1" dirty="0">
                <a:solidFill>
                  <a:srgbClr val="FFFFFF"/>
                </a:solidFill>
              </a:rPr>
              <a:t>11. </a:t>
            </a:r>
            <a:r>
              <a:rPr lang="en-US" sz="1200" b="1" dirty="0">
                <a:solidFill>
                  <a:srgbClr val="FEFFFE"/>
                </a:solidFill>
                <a:ea typeface="Arial"/>
                <a:cs typeface="Arial"/>
                <a:sym typeface="Arial"/>
              </a:rPr>
              <a:t>Relationship </a:t>
            </a:r>
            <a:br>
              <a:rPr lang="en-US" sz="1200" b="1" dirty="0">
                <a:solidFill>
                  <a:srgbClr val="FEFFFE"/>
                </a:solidFill>
                <a:ea typeface="Arial"/>
                <a:cs typeface="Arial"/>
                <a:sym typeface="Arial"/>
              </a:rPr>
            </a:br>
            <a:r>
              <a:rPr lang="en-US" sz="1200" b="1" dirty="0">
                <a:solidFill>
                  <a:srgbClr val="FEFFFE"/>
                </a:solidFill>
                <a:ea typeface="Arial"/>
                <a:cs typeface="Arial"/>
                <a:sym typeface="Arial"/>
              </a:rPr>
              <a:t>Management</a:t>
            </a:r>
            <a:endParaRPr lang="en-US" sz="1200" dirty="0">
              <a:solidFill>
                <a:srgbClr val="FFFFFF"/>
              </a:solidFill>
            </a:endParaRPr>
          </a:p>
        </p:txBody>
      </p:sp>
      <p:sp>
        <p:nvSpPr>
          <p:cNvPr id="42" name="Rectangle 41">
            <a:extLst>
              <a:ext uri="{FF2B5EF4-FFF2-40B4-BE49-F238E27FC236}">
                <a16:creationId xmlns:a16="http://schemas.microsoft.com/office/drawing/2014/main" id="{C129863B-E04E-9C45-BE7F-ACD576B41C60}"/>
              </a:ext>
            </a:extLst>
          </p:cNvPr>
          <p:cNvSpPr/>
          <p:nvPr/>
        </p:nvSpPr>
        <p:spPr>
          <a:xfrm>
            <a:off x="8078332" y="4140628"/>
            <a:ext cx="1749600" cy="1422000"/>
          </a:xfrm>
          <a:prstGeom prst="rect">
            <a:avLst/>
          </a:prstGeom>
          <a:ln w="12700">
            <a:noFill/>
          </a:ln>
        </p:spPr>
        <p:txBody>
          <a:bodyPr wrap="square" lIns="90000" rIns="36000">
            <a:spAutoFit/>
          </a:bodyPr>
          <a:lstStyle/>
          <a:p>
            <a:pPr>
              <a:lnSpc>
                <a:spcPct val="122476"/>
              </a:lnSpc>
              <a:spcBef>
                <a:spcPts val="724"/>
              </a:spcBef>
            </a:pPr>
            <a:r>
              <a:rPr lang="en-IN" sz="1200" dirty="0">
                <a:solidFill>
                  <a:srgbClr val="000000"/>
                </a:solidFill>
                <a:ea typeface="Arial"/>
                <a:cs typeface="Arial"/>
                <a:sym typeface="Arial"/>
              </a:rPr>
              <a:t>Creates relationships and builds trust with internal and external stakeholders quickly</a:t>
            </a:r>
          </a:p>
        </p:txBody>
      </p:sp>
      <p:sp>
        <p:nvSpPr>
          <p:cNvPr id="43" name="Rectangle 42">
            <a:extLst>
              <a:ext uri="{FF2B5EF4-FFF2-40B4-BE49-F238E27FC236}">
                <a16:creationId xmlns:a16="http://schemas.microsoft.com/office/drawing/2014/main" id="{61A28D05-207F-A441-9FDD-DE935466AD79}"/>
              </a:ext>
            </a:extLst>
          </p:cNvPr>
          <p:cNvSpPr/>
          <p:nvPr/>
        </p:nvSpPr>
        <p:spPr>
          <a:xfrm>
            <a:off x="9983613" y="3697431"/>
            <a:ext cx="1749600" cy="443198"/>
          </a:xfrm>
          <a:prstGeom prst="rect">
            <a:avLst/>
          </a:prstGeom>
          <a:solidFill>
            <a:srgbClr val="002856"/>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lang="en-US" sz="1200" b="1" dirty="0">
                <a:solidFill>
                  <a:srgbClr val="FFFFFF"/>
                </a:solidFill>
              </a:rPr>
              <a:t>12. </a:t>
            </a:r>
            <a:r>
              <a:rPr lang="en-US" sz="1200" b="1" dirty="0">
                <a:solidFill>
                  <a:srgbClr val="FEFFFE"/>
                </a:solidFill>
                <a:ea typeface="Arial"/>
                <a:cs typeface="Arial"/>
                <a:sym typeface="Arial"/>
              </a:rPr>
              <a:t>Teamwork</a:t>
            </a:r>
            <a:endParaRPr lang="en-US" sz="1200" b="1" dirty="0">
              <a:solidFill>
                <a:srgbClr val="FFFFFF"/>
              </a:solidFill>
            </a:endParaRPr>
          </a:p>
        </p:txBody>
      </p:sp>
      <p:sp>
        <p:nvSpPr>
          <p:cNvPr id="44" name="Rectangle 43">
            <a:extLst>
              <a:ext uri="{FF2B5EF4-FFF2-40B4-BE49-F238E27FC236}">
                <a16:creationId xmlns:a16="http://schemas.microsoft.com/office/drawing/2014/main" id="{3FC53A32-B84E-4E42-A630-592DFF997E6D}"/>
              </a:ext>
            </a:extLst>
          </p:cNvPr>
          <p:cNvSpPr/>
          <p:nvPr/>
        </p:nvSpPr>
        <p:spPr>
          <a:xfrm>
            <a:off x="9983613" y="4140629"/>
            <a:ext cx="1749600" cy="1422000"/>
          </a:xfrm>
          <a:prstGeom prst="rect">
            <a:avLst/>
          </a:prstGeom>
          <a:ln w="12700">
            <a:noFill/>
          </a:ln>
        </p:spPr>
        <p:txBody>
          <a:bodyPr wrap="square" lIns="90000" rIns="36000">
            <a:spAutoFit/>
          </a:bodyPr>
          <a:lstStyle/>
          <a:p>
            <a:pPr>
              <a:lnSpc>
                <a:spcPct val="122476"/>
              </a:lnSpc>
              <a:spcBef>
                <a:spcPts val="1428"/>
              </a:spcBef>
            </a:pPr>
            <a:r>
              <a:rPr lang="en-IN" sz="1200" dirty="0">
                <a:solidFill>
                  <a:srgbClr val="000000"/>
                </a:solidFill>
                <a:ea typeface="Arial"/>
                <a:cs typeface="Arial"/>
                <a:sym typeface="Arial"/>
              </a:rPr>
              <a:t>Promotes </a:t>
            </a:r>
            <a:br>
              <a:rPr lang="en-IN" sz="1200" dirty="0">
                <a:solidFill>
                  <a:srgbClr val="000000"/>
                </a:solidFill>
                <a:ea typeface="Arial"/>
                <a:cs typeface="Arial"/>
                <a:sym typeface="Arial"/>
              </a:rPr>
            </a:br>
            <a:r>
              <a:rPr lang="en-IN" sz="1200" dirty="0">
                <a:solidFill>
                  <a:srgbClr val="000000"/>
                </a:solidFill>
                <a:ea typeface="Arial"/>
                <a:cs typeface="Arial"/>
                <a:sym typeface="Arial"/>
              </a:rPr>
              <a:t>and facilitates </a:t>
            </a:r>
            <a:br>
              <a:rPr lang="en-IN" sz="1200" dirty="0">
                <a:solidFill>
                  <a:srgbClr val="000000"/>
                </a:solidFill>
                <a:ea typeface="Arial"/>
                <a:cs typeface="Arial"/>
                <a:sym typeface="Arial"/>
              </a:rPr>
            </a:br>
            <a:r>
              <a:rPr lang="en-IN" sz="1200" dirty="0">
                <a:solidFill>
                  <a:srgbClr val="000000"/>
                </a:solidFill>
                <a:ea typeface="Arial"/>
                <a:cs typeface="Arial"/>
                <a:sym typeface="Arial"/>
              </a:rPr>
              <a:t>coordination and cooperation among peers</a:t>
            </a:r>
            <a:endParaRPr lang="en-IN" sz="1200" dirty="0">
              <a:solidFill>
                <a:srgbClr val="000000"/>
              </a:solidFill>
            </a:endParaRPr>
          </a:p>
        </p:txBody>
      </p:sp>
      <p:sp>
        <p:nvSpPr>
          <p:cNvPr id="28" name="Rectangle 27">
            <a:extLst>
              <a:ext uri="{FF2B5EF4-FFF2-40B4-BE49-F238E27FC236}">
                <a16:creationId xmlns:a16="http://schemas.microsoft.com/office/drawing/2014/main" id="{5726AC73-4912-AF41-B0E1-079F2DA4AF57}"/>
              </a:ext>
            </a:extLst>
          </p:cNvPr>
          <p:cNvSpPr/>
          <p:nvPr/>
        </p:nvSpPr>
        <p:spPr>
          <a:xfrm>
            <a:off x="374073" y="5930662"/>
            <a:ext cx="9281204" cy="230832"/>
          </a:xfrm>
          <a:prstGeom prst="rect">
            <a:avLst/>
          </a:prstGeom>
        </p:spPr>
        <p:txBody>
          <a:bodyPr wrap="square">
            <a:spAutoFit/>
          </a:bodyPr>
          <a:lstStyle/>
          <a:p>
            <a:r>
              <a:rPr lang="en-US" sz="900" dirty="0">
                <a:solidFill>
                  <a:srgbClr val="6F7878"/>
                </a:solidFill>
              </a:rPr>
              <a:t>Source: Gartner (April 2019)</a:t>
            </a:r>
          </a:p>
        </p:txBody>
      </p:sp>
    </p:spTree>
    <p:extLst>
      <p:ext uri="{BB962C8B-B14F-4D97-AF65-F5344CB8AC3E}">
        <p14:creationId xmlns:p14="http://schemas.microsoft.com/office/powerpoint/2010/main" val="350999920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0">
            <a:extLst>
              <a:ext uri="{FF2B5EF4-FFF2-40B4-BE49-F238E27FC236}">
                <a16:creationId xmlns:a16="http://schemas.microsoft.com/office/drawing/2014/main" id="{03CF43E9-C8B0-1C41-881F-A68438D3E0C5}"/>
              </a:ext>
            </a:extLst>
          </p:cNvPr>
          <p:cNvSpPr txBox="1">
            <a:spLocks/>
          </p:cNvSpPr>
          <p:nvPr/>
        </p:nvSpPr>
        <p:spPr>
          <a:xfrm>
            <a:off x="4424193" y="2258807"/>
            <a:ext cx="3336925" cy="3044825"/>
          </a:xfrm>
          <a:prstGeom prst="rect">
            <a:avLst/>
          </a:prstGeom>
          <a:ln w="12700">
            <a:solidFill>
              <a:srgbClr val="6F7878"/>
            </a:solidFill>
          </a:ln>
        </p:spPr>
        <p:txBody>
          <a:bodyPr lIns="108000" tIns="108000" rIns="108000" bIns="108000"/>
          <a:lstStyle>
            <a:lvl1pPr marL="228600" indent="-228600" algn="l" defTabSz="914400" rtl="0" eaLnBrk="1" latinLnBrk="0" hangingPunct="1">
              <a:lnSpc>
                <a:spcPct val="100000"/>
              </a:lnSpc>
              <a:spcBef>
                <a:spcPts val="0"/>
              </a:spcBef>
              <a:spcAft>
                <a:spcPts val="1200"/>
              </a:spcAft>
              <a:buClr>
                <a:schemeClr val="tx2"/>
              </a:buClr>
              <a:buSzPct val="90000"/>
              <a:buFont typeface="Wingdings" panose="05000000000000000000" pitchFamily="2" charset="2"/>
              <a:buChar char="§"/>
              <a:defRPr sz="2400" kern="1200">
                <a:solidFill>
                  <a:schemeClr val="tx1"/>
                </a:solidFill>
                <a:latin typeface="+mn-lt"/>
                <a:ea typeface="+mn-ea"/>
                <a:cs typeface="+mn-cs"/>
              </a:defRPr>
            </a:lvl1pPr>
            <a:lvl2pPr marL="548640" indent="-228600" algn="l" defTabSz="914400" rtl="0" eaLnBrk="1" latinLnBrk="0" hangingPunct="1">
              <a:lnSpc>
                <a:spcPct val="100000"/>
              </a:lnSpc>
              <a:spcBef>
                <a:spcPts val="0"/>
              </a:spcBef>
              <a:spcAft>
                <a:spcPts val="1200"/>
              </a:spcAft>
              <a:buSzPct val="90000"/>
              <a:buFont typeface="Arial" panose="020B0604020202020204" pitchFamily="34" charset="0"/>
              <a:buChar char="–"/>
              <a:defRPr sz="2400" kern="1200">
                <a:solidFill>
                  <a:schemeClr val="tx1"/>
                </a:solidFill>
                <a:latin typeface="+mn-lt"/>
                <a:ea typeface="+mn-ea"/>
                <a:cs typeface="+mn-cs"/>
              </a:defRPr>
            </a:lvl2pPr>
            <a:lvl3pPr marL="777240" indent="-228600" algn="l" defTabSz="914400" rtl="0" eaLnBrk="1" latinLnBrk="0" hangingPunct="1">
              <a:lnSpc>
                <a:spcPct val="100000"/>
              </a:lnSpc>
              <a:spcBef>
                <a:spcPts val="0"/>
              </a:spcBef>
              <a:spcAft>
                <a:spcPts val="1200"/>
              </a:spcAft>
              <a:buSzPct val="90000"/>
              <a:buFont typeface="Wingdings" panose="05000000000000000000" pitchFamily="2" charset="2"/>
              <a:buChar char="§"/>
              <a:defRPr sz="2400" kern="1200">
                <a:solidFill>
                  <a:schemeClr val="tx1"/>
                </a:solidFill>
                <a:latin typeface="+mn-lt"/>
                <a:ea typeface="+mn-ea"/>
                <a:cs typeface="+mn-cs"/>
              </a:defRPr>
            </a:lvl3pPr>
            <a:lvl4pPr marL="1051560" indent="-228600" algn="l" defTabSz="914400" rtl="0" eaLnBrk="1" latinLnBrk="0" hangingPunct="1">
              <a:lnSpc>
                <a:spcPct val="100000"/>
              </a:lnSpc>
              <a:spcBef>
                <a:spcPts val="0"/>
              </a:spcBef>
              <a:spcAft>
                <a:spcPts val="1200"/>
              </a:spcAft>
              <a:buSzPct val="90000"/>
              <a:buFont typeface="Arial" panose="020B0604020202020204" pitchFamily="34" charset="0"/>
              <a:buChar char="–"/>
              <a:defRPr sz="2400" kern="1200">
                <a:solidFill>
                  <a:schemeClr val="tx1"/>
                </a:solidFill>
                <a:latin typeface="+mn-lt"/>
                <a:ea typeface="+mn-ea"/>
                <a:cs typeface="+mn-cs"/>
              </a:defRPr>
            </a:lvl4pPr>
            <a:lvl5pPr marL="1280160" indent="-228600" algn="l" defTabSz="914400" rtl="0" eaLnBrk="1" latinLnBrk="0" hangingPunct="1">
              <a:lnSpc>
                <a:spcPct val="100000"/>
              </a:lnSpc>
              <a:spcBef>
                <a:spcPts val="0"/>
              </a:spcBef>
              <a:spcAft>
                <a:spcPts val="1200"/>
              </a:spcAft>
              <a:buSzPct val="90000"/>
              <a:buFont typeface="Wingdings" panose="05000000000000000000" pitchFamily="2" charset="2"/>
              <a:buChar char="§"/>
              <a:defRPr sz="2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IN" sz="1800" b="1" dirty="0">
                <a:solidFill>
                  <a:srgbClr val="000000"/>
                </a:solidFill>
                <a:ea typeface="Arial"/>
                <a:cs typeface="Arial"/>
                <a:sym typeface="Arial"/>
              </a:rPr>
              <a:t>Exercise 2: Are You a Chiller or a Warmer? (Slides 13-15)</a:t>
            </a:r>
            <a:endParaRPr lang="en-CA" sz="1800" b="1" dirty="0"/>
          </a:p>
          <a:p>
            <a:pPr marL="285750" indent="-285750">
              <a:buClr>
                <a:schemeClr val="tx1"/>
              </a:buClr>
              <a:buSzPct val="100000"/>
              <a:buFont typeface="Arial" panose="020B0604020202020204" pitchFamily="34" charset="0"/>
              <a:buChar char="•"/>
            </a:pPr>
            <a:r>
              <a:rPr lang="en-IN" sz="1800" dirty="0"/>
              <a:t>Foster open dialogue by structuring your conversations better.</a:t>
            </a:r>
          </a:p>
        </p:txBody>
      </p:sp>
      <p:sp>
        <p:nvSpPr>
          <p:cNvPr id="3" name="Text Placeholder 11">
            <a:extLst>
              <a:ext uri="{FF2B5EF4-FFF2-40B4-BE49-F238E27FC236}">
                <a16:creationId xmlns:a16="http://schemas.microsoft.com/office/drawing/2014/main" id="{F162060F-F08A-6B41-934C-B57C664F6285}"/>
              </a:ext>
            </a:extLst>
          </p:cNvPr>
          <p:cNvSpPr txBox="1">
            <a:spLocks/>
          </p:cNvSpPr>
          <p:nvPr/>
        </p:nvSpPr>
        <p:spPr>
          <a:xfrm>
            <a:off x="8391186" y="2258807"/>
            <a:ext cx="3336925" cy="3044825"/>
          </a:xfrm>
          <a:prstGeom prst="rect">
            <a:avLst/>
          </a:prstGeom>
          <a:ln w="12700">
            <a:solidFill>
              <a:srgbClr val="6F7878"/>
            </a:solidFill>
          </a:ln>
        </p:spPr>
        <p:txBody>
          <a:bodyPr lIns="108000" tIns="108000" rIns="108000" bIns="108000"/>
          <a:lstStyle>
            <a:lvl1pPr marL="228600" indent="-228600" algn="l" defTabSz="914400" rtl="0" eaLnBrk="1" latinLnBrk="0" hangingPunct="1">
              <a:lnSpc>
                <a:spcPct val="100000"/>
              </a:lnSpc>
              <a:spcBef>
                <a:spcPts val="0"/>
              </a:spcBef>
              <a:spcAft>
                <a:spcPts val="1200"/>
              </a:spcAft>
              <a:buClr>
                <a:schemeClr val="tx2"/>
              </a:buClr>
              <a:buSzPct val="90000"/>
              <a:buFont typeface="Wingdings" panose="05000000000000000000" pitchFamily="2" charset="2"/>
              <a:buChar char="§"/>
              <a:defRPr sz="2400" kern="1200">
                <a:solidFill>
                  <a:schemeClr val="tx1"/>
                </a:solidFill>
                <a:latin typeface="+mn-lt"/>
                <a:ea typeface="+mn-ea"/>
                <a:cs typeface="+mn-cs"/>
              </a:defRPr>
            </a:lvl1pPr>
            <a:lvl2pPr marL="548640" indent="-228600" algn="l" defTabSz="914400" rtl="0" eaLnBrk="1" latinLnBrk="0" hangingPunct="1">
              <a:lnSpc>
                <a:spcPct val="100000"/>
              </a:lnSpc>
              <a:spcBef>
                <a:spcPts val="0"/>
              </a:spcBef>
              <a:spcAft>
                <a:spcPts val="1200"/>
              </a:spcAft>
              <a:buSzPct val="90000"/>
              <a:buFont typeface="Arial" panose="020B0604020202020204" pitchFamily="34" charset="0"/>
              <a:buChar char="–"/>
              <a:defRPr sz="2400" kern="1200">
                <a:solidFill>
                  <a:schemeClr val="tx1"/>
                </a:solidFill>
                <a:latin typeface="+mn-lt"/>
                <a:ea typeface="+mn-ea"/>
                <a:cs typeface="+mn-cs"/>
              </a:defRPr>
            </a:lvl2pPr>
            <a:lvl3pPr marL="777240" indent="-228600" algn="l" defTabSz="914400" rtl="0" eaLnBrk="1" latinLnBrk="0" hangingPunct="1">
              <a:lnSpc>
                <a:spcPct val="100000"/>
              </a:lnSpc>
              <a:spcBef>
                <a:spcPts val="0"/>
              </a:spcBef>
              <a:spcAft>
                <a:spcPts val="1200"/>
              </a:spcAft>
              <a:buSzPct val="90000"/>
              <a:buFont typeface="Wingdings" panose="05000000000000000000" pitchFamily="2" charset="2"/>
              <a:buChar char="§"/>
              <a:defRPr sz="2400" kern="1200">
                <a:solidFill>
                  <a:schemeClr val="tx1"/>
                </a:solidFill>
                <a:latin typeface="+mn-lt"/>
                <a:ea typeface="+mn-ea"/>
                <a:cs typeface="+mn-cs"/>
              </a:defRPr>
            </a:lvl3pPr>
            <a:lvl4pPr marL="1051560" indent="-228600" algn="l" defTabSz="914400" rtl="0" eaLnBrk="1" latinLnBrk="0" hangingPunct="1">
              <a:lnSpc>
                <a:spcPct val="100000"/>
              </a:lnSpc>
              <a:spcBef>
                <a:spcPts val="0"/>
              </a:spcBef>
              <a:spcAft>
                <a:spcPts val="1200"/>
              </a:spcAft>
              <a:buSzPct val="90000"/>
              <a:buFont typeface="Arial" panose="020B0604020202020204" pitchFamily="34" charset="0"/>
              <a:buChar char="–"/>
              <a:defRPr sz="2400" kern="1200">
                <a:solidFill>
                  <a:schemeClr val="tx1"/>
                </a:solidFill>
                <a:latin typeface="+mn-lt"/>
                <a:ea typeface="+mn-ea"/>
                <a:cs typeface="+mn-cs"/>
              </a:defRPr>
            </a:lvl4pPr>
            <a:lvl5pPr marL="1280160" indent="-228600" algn="l" defTabSz="914400" rtl="0" eaLnBrk="1" latinLnBrk="0" hangingPunct="1">
              <a:lnSpc>
                <a:spcPct val="100000"/>
              </a:lnSpc>
              <a:spcBef>
                <a:spcPts val="0"/>
              </a:spcBef>
              <a:spcAft>
                <a:spcPts val="1200"/>
              </a:spcAft>
              <a:buSzPct val="90000"/>
              <a:buFont typeface="Wingdings" panose="05000000000000000000" pitchFamily="2" charset="2"/>
              <a:buChar char="§"/>
              <a:defRPr sz="2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IN" sz="1800" b="1" dirty="0">
                <a:solidFill>
                  <a:srgbClr val="000000"/>
                </a:solidFill>
                <a:ea typeface="Arial"/>
                <a:cs typeface="Arial"/>
                <a:sym typeface="Arial"/>
              </a:rPr>
              <a:t>Exercise 3: How Do You Identify a Stakeholder? (Slides 18-21)</a:t>
            </a:r>
            <a:endParaRPr lang="en-CA" sz="1800" b="1" dirty="0"/>
          </a:p>
          <a:p>
            <a:pPr marL="285750" indent="-285750">
              <a:buClr>
                <a:schemeClr val="tx1"/>
              </a:buClr>
              <a:buSzPct val="100000"/>
              <a:buFont typeface="Arial" panose="020B0604020202020204" pitchFamily="34" charset="0"/>
              <a:buChar char="•"/>
            </a:pPr>
            <a:r>
              <a:rPr lang="en-IN" sz="1800" dirty="0"/>
              <a:t>Determine whom to influence and obtain desired outcomes from the stakeholder.</a:t>
            </a:r>
          </a:p>
        </p:txBody>
      </p:sp>
      <p:sp>
        <p:nvSpPr>
          <p:cNvPr id="4" name="Title 6">
            <a:extLst>
              <a:ext uri="{FF2B5EF4-FFF2-40B4-BE49-F238E27FC236}">
                <a16:creationId xmlns:a16="http://schemas.microsoft.com/office/drawing/2014/main" id="{CDEFBA50-3566-C542-AA6D-B0B16E4B5535}"/>
              </a:ext>
            </a:extLst>
          </p:cNvPr>
          <p:cNvSpPr txBox="1">
            <a:spLocks/>
          </p:cNvSpPr>
          <p:nvPr/>
        </p:nvSpPr>
        <p:spPr>
          <a:xfrm>
            <a:off x="457200" y="366713"/>
            <a:ext cx="11276013" cy="443198"/>
          </a:xfrm>
          <a:prstGeom prst="rect">
            <a:avLst/>
          </a:prstGeom>
        </p:spPr>
        <p:txBody>
          <a:bodyPr/>
          <a:lstStyle>
            <a:lvl1pPr algn="l" defTabSz="914400" rtl="0" eaLnBrk="1" latinLnBrk="0" hangingPunct="1">
              <a:lnSpc>
                <a:spcPct val="90000"/>
              </a:lnSpc>
              <a:spcBef>
                <a:spcPct val="0"/>
              </a:spcBef>
              <a:spcAft>
                <a:spcPts val="1200"/>
              </a:spcAft>
              <a:buNone/>
              <a:defRPr sz="3200" kern="1200">
                <a:solidFill>
                  <a:schemeClr val="tx2"/>
                </a:solidFill>
                <a:latin typeface="+mj-lt"/>
                <a:ea typeface="+mj-ea"/>
                <a:cs typeface="+mj-cs"/>
              </a:defRPr>
            </a:lvl1pPr>
          </a:lstStyle>
          <a:p>
            <a:r>
              <a:rPr lang="en-US" dirty="0"/>
              <a:t>Table of Contents</a:t>
            </a:r>
            <a:br>
              <a:rPr lang="en-US" dirty="0"/>
            </a:br>
            <a:r>
              <a:rPr lang="en-US" sz="2400" dirty="0">
                <a:solidFill>
                  <a:schemeClr val="tx1"/>
                </a:solidFill>
                <a:latin typeface="+mn-lt"/>
              </a:rPr>
              <a:t>Exercises for Effective Communication</a:t>
            </a:r>
            <a:endParaRPr lang="en-US" dirty="0">
              <a:solidFill>
                <a:schemeClr val="tx1"/>
              </a:solidFill>
              <a:latin typeface="+mn-lt"/>
            </a:endParaRPr>
          </a:p>
        </p:txBody>
      </p:sp>
      <p:sp>
        <p:nvSpPr>
          <p:cNvPr id="5" name="Text Placeholder 9">
            <a:extLst>
              <a:ext uri="{FF2B5EF4-FFF2-40B4-BE49-F238E27FC236}">
                <a16:creationId xmlns:a16="http://schemas.microsoft.com/office/drawing/2014/main" id="{ECF12169-4B38-D749-98D1-2EFF8A5CEB69}"/>
              </a:ext>
            </a:extLst>
          </p:cNvPr>
          <p:cNvSpPr txBox="1">
            <a:spLocks/>
          </p:cNvSpPr>
          <p:nvPr/>
        </p:nvSpPr>
        <p:spPr>
          <a:xfrm>
            <a:off x="457200" y="2258807"/>
            <a:ext cx="3336925" cy="3044825"/>
          </a:xfrm>
          <a:prstGeom prst="rect">
            <a:avLst/>
          </a:prstGeom>
          <a:ln w="12700">
            <a:solidFill>
              <a:srgbClr val="6F7878"/>
            </a:solidFill>
          </a:ln>
        </p:spPr>
        <p:txBody>
          <a:bodyPr lIns="108000" tIns="108000" rIns="108000" bIns="108000"/>
          <a:lstStyle>
            <a:lvl1pPr marL="228600" indent="-228600" algn="l" defTabSz="914400" rtl="0" eaLnBrk="1" latinLnBrk="0" hangingPunct="1">
              <a:lnSpc>
                <a:spcPct val="100000"/>
              </a:lnSpc>
              <a:spcBef>
                <a:spcPts val="0"/>
              </a:spcBef>
              <a:spcAft>
                <a:spcPts val="1200"/>
              </a:spcAft>
              <a:buClr>
                <a:schemeClr val="tx2"/>
              </a:buClr>
              <a:buSzPct val="90000"/>
              <a:buFont typeface="Wingdings" panose="05000000000000000000" pitchFamily="2" charset="2"/>
              <a:buChar char="§"/>
              <a:defRPr sz="2400" kern="1200">
                <a:solidFill>
                  <a:schemeClr val="tx1"/>
                </a:solidFill>
                <a:latin typeface="+mn-lt"/>
                <a:ea typeface="+mn-ea"/>
                <a:cs typeface="+mn-cs"/>
              </a:defRPr>
            </a:lvl1pPr>
            <a:lvl2pPr marL="548640" indent="-228600" algn="l" defTabSz="914400" rtl="0" eaLnBrk="1" latinLnBrk="0" hangingPunct="1">
              <a:lnSpc>
                <a:spcPct val="100000"/>
              </a:lnSpc>
              <a:spcBef>
                <a:spcPts val="0"/>
              </a:spcBef>
              <a:spcAft>
                <a:spcPts val="1200"/>
              </a:spcAft>
              <a:buSzPct val="90000"/>
              <a:buFont typeface="Arial" panose="020B0604020202020204" pitchFamily="34" charset="0"/>
              <a:buChar char="–"/>
              <a:defRPr sz="2400" kern="1200">
                <a:solidFill>
                  <a:schemeClr val="tx1"/>
                </a:solidFill>
                <a:latin typeface="+mn-lt"/>
                <a:ea typeface="+mn-ea"/>
                <a:cs typeface="+mn-cs"/>
              </a:defRPr>
            </a:lvl2pPr>
            <a:lvl3pPr marL="777240" indent="-228600" algn="l" defTabSz="914400" rtl="0" eaLnBrk="1" latinLnBrk="0" hangingPunct="1">
              <a:lnSpc>
                <a:spcPct val="100000"/>
              </a:lnSpc>
              <a:spcBef>
                <a:spcPts val="0"/>
              </a:spcBef>
              <a:spcAft>
                <a:spcPts val="1200"/>
              </a:spcAft>
              <a:buSzPct val="90000"/>
              <a:buFont typeface="Wingdings" panose="05000000000000000000" pitchFamily="2" charset="2"/>
              <a:buChar char="§"/>
              <a:defRPr sz="2400" kern="1200">
                <a:solidFill>
                  <a:schemeClr val="tx1"/>
                </a:solidFill>
                <a:latin typeface="+mn-lt"/>
                <a:ea typeface="+mn-ea"/>
                <a:cs typeface="+mn-cs"/>
              </a:defRPr>
            </a:lvl3pPr>
            <a:lvl4pPr marL="1051560" indent="-228600" algn="l" defTabSz="914400" rtl="0" eaLnBrk="1" latinLnBrk="0" hangingPunct="1">
              <a:lnSpc>
                <a:spcPct val="100000"/>
              </a:lnSpc>
              <a:spcBef>
                <a:spcPts val="0"/>
              </a:spcBef>
              <a:spcAft>
                <a:spcPts val="1200"/>
              </a:spcAft>
              <a:buSzPct val="90000"/>
              <a:buFont typeface="Arial" panose="020B0604020202020204" pitchFamily="34" charset="0"/>
              <a:buChar char="–"/>
              <a:defRPr sz="2400" kern="1200">
                <a:solidFill>
                  <a:schemeClr val="tx1"/>
                </a:solidFill>
                <a:latin typeface="+mn-lt"/>
                <a:ea typeface="+mn-ea"/>
                <a:cs typeface="+mn-cs"/>
              </a:defRPr>
            </a:lvl4pPr>
            <a:lvl5pPr marL="1280160" indent="-228600" algn="l" defTabSz="914400" rtl="0" eaLnBrk="1" latinLnBrk="0" hangingPunct="1">
              <a:lnSpc>
                <a:spcPct val="100000"/>
              </a:lnSpc>
              <a:spcBef>
                <a:spcPts val="0"/>
              </a:spcBef>
              <a:spcAft>
                <a:spcPts val="1200"/>
              </a:spcAft>
              <a:buSzPct val="90000"/>
              <a:buFont typeface="Wingdings" panose="05000000000000000000" pitchFamily="2" charset="2"/>
              <a:buChar char="§"/>
              <a:defRPr sz="2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IN" sz="1800" b="1" dirty="0">
                <a:solidFill>
                  <a:srgbClr val="000000"/>
                </a:solidFill>
                <a:ea typeface="Arial"/>
                <a:cs typeface="Arial"/>
                <a:sym typeface="Arial"/>
              </a:rPr>
              <a:t>Exercise 1: How You Can Be Influential (Slides 8-10)</a:t>
            </a:r>
            <a:endParaRPr lang="en-CA" sz="1800" b="1" dirty="0"/>
          </a:p>
          <a:p>
            <a:pPr marL="288925" indent="-288925">
              <a:buClr>
                <a:schemeClr val="tx1"/>
              </a:buClr>
              <a:buSzPct val="100000"/>
              <a:buFont typeface="Arial" panose="020B0604020202020204" pitchFamily="34" charset="0"/>
              <a:buChar char="•"/>
            </a:pPr>
            <a:r>
              <a:rPr lang="en-IN" sz="1800" dirty="0"/>
              <a:t>Improve your influence on others by inculcating certain </a:t>
            </a:r>
            <a:r>
              <a:rPr lang="en-IN" sz="1800" dirty="0" err="1"/>
              <a:t>behavioral</a:t>
            </a:r>
            <a:r>
              <a:rPr lang="en-IN" sz="1800" dirty="0"/>
              <a:t> traits and changing your communication style. </a:t>
            </a:r>
          </a:p>
        </p:txBody>
      </p:sp>
      <p:sp>
        <p:nvSpPr>
          <p:cNvPr id="9" name="Rectangle 8">
            <a:extLst>
              <a:ext uri="{FF2B5EF4-FFF2-40B4-BE49-F238E27FC236}">
                <a16:creationId xmlns:a16="http://schemas.microsoft.com/office/drawing/2014/main" id="{93D7BBE1-772C-9342-AD93-73B231377CFB}"/>
              </a:ext>
            </a:extLst>
          </p:cNvPr>
          <p:cNvSpPr/>
          <p:nvPr/>
        </p:nvSpPr>
        <p:spPr>
          <a:xfrm>
            <a:off x="374073" y="5930662"/>
            <a:ext cx="9281204" cy="230832"/>
          </a:xfrm>
          <a:prstGeom prst="rect">
            <a:avLst/>
          </a:prstGeom>
        </p:spPr>
        <p:txBody>
          <a:bodyPr wrap="square">
            <a:spAutoFit/>
          </a:bodyPr>
          <a:lstStyle/>
          <a:p>
            <a:r>
              <a:rPr lang="en-US" sz="900" dirty="0">
                <a:solidFill>
                  <a:srgbClr val="6F7878"/>
                </a:solidFill>
              </a:rPr>
              <a:t>Source: Gartner (April 2019)</a:t>
            </a:r>
          </a:p>
        </p:txBody>
      </p:sp>
      <p:sp>
        <p:nvSpPr>
          <p:cNvPr id="11" name="Freeform: Shape 159">
            <a:extLst>
              <a:ext uri="{FF2B5EF4-FFF2-40B4-BE49-F238E27FC236}">
                <a16:creationId xmlns:a16="http://schemas.microsoft.com/office/drawing/2014/main" id="{6F61CD5A-5422-164C-B25E-E093B2E70505}"/>
              </a:ext>
            </a:extLst>
          </p:cNvPr>
          <p:cNvSpPr/>
          <p:nvPr/>
        </p:nvSpPr>
        <p:spPr>
          <a:xfrm>
            <a:off x="1920875" y="1474390"/>
            <a:ext cx="544008" cy="670522"/>
          </a:xfrm>
          <a:custGeom>
            <a:avLst/>
            <a:gdLst>
              <a:gd name="connsiteX0" fmla="*/ 321469 w 409575"/>
              <a:gd name="connsiteY0" fmla="*/ 169069 h 504825"/>
              <a:gd name="connsiteX1" fmla="*/ 302419 w 409575"/>
              <a:gd name="connsiteY1" fmla="*/ 171260 h 504825"/>
              <a:gd name="connsiteX2" fmla="*/ 302419 w 409575"/>
              <a:gd name="connsiteY2" fmla="*/ 102394 h 504825"/>
              <a:gd name="connsiteX3" fmla="*/ 244697 w 409575"/>
              <a:gd name="connsiteY3" fmla="*/ 102394 h 504825"/>
              <a:gd name="connsiteX4" fmla="*/ 245269 w 409575"/>
              <a:gd name="connsiteY4" fmla="*/ 92869 h 504825"/>
              <a:gd name="connsiteX5" fmla="*/ 159544 w 409575"/>
              <a:gd name="connsiteY5" fmla="*/ 7144 h 504825"/>
              <a:gd name="connsiteX6" fmla="*/ 73819 w 409575"/>
              <a:gd name="connsiteY6" fmla="*/ 92869 h 504825"/>
              <a:gd name="connsiteX7" fmla="*/ 74390 w 409575"/>
              <a:gd name="connsiteY7" fmla="*/ 102394 h 504825"/>
              <a:gd name="connsiteX8" fmla="*/ 7144 w 409575"/>
              <a:gd name="connsiteY8" fmla="*/ 102394 h 504825"/>
              <a:gd name="connsiteX9" fmla="*/ 7144 w 409575"/>
              <a:gd name="connsiteY9" fmla="*/ 226219 h 504825"/>
              <a:gd name="connsiteX10" fmla="*/ 29337 w 409575"/>
              <a:gd name="connsiteY10" fmla="*/ 225171 h 504825"/>
              <a:gd name="connsiteX11" fmla="*/ 92869 w 409575"/>
              <a:gd name="connsiteY11" fmla="*/ 254794 h 504825"/>
              <a:gd name="connsiteX12" fmla="*/ 29337 w 409575"/>
              <a:gd name="connsiteY12" fmla="*/ 284417 h 504825"/>
              <a:gd name="connsiteX13" fmla="*/ 7144 w 409575"/>
              <a:gd name="connsiteY13" fmla="*/ 283369 h 504825"/>
              <a:gd name="connsiteX14" fmla="*/ 7144 w 409575"/>
              <a:gd name="connsiteY14" fmla="*/ 407194 h 504825"/>
              <a:gd name="connsiteX15" fmla="*/ 72009 w 409575"/>
              <a:gd name="connsiteY15" fmla="*/ 407194 h 504825"/>
              <a:gd name="connsiteX16" fmla="*/ 71438 w 409575"/>
              <a:gd name="connsiteY16" fmla="*/ 416719 h 504825"/>
              <a:gd name="connsiteX17" fmla="*/ 157163 w 409575"/>
              <a:gd name="connsiteY17" fmla="*/ 502444 h 504825"/>
              <a:gd name="connsiteX18" fmla="*/ 242888 w 409575"/>
              <a:gd name="connsiteY18" fmla="*/ 416719 h 504825"/>
              <a:gd name="connsiteX19" fmla="*/ 242316 w 409575"/>
              <a:gd name="connsiteY19" fmla="*/ 407194 h 504825"/>
              <a:gd name="connsiteX20" fmla="*/ 302419 w 409575"/>
              <a:gd name="connsiteY20" fmla="*/ 407194 h 504825"/>
              <a:gd name="connsiteX21" fmla="*/ 302419 w 409575"/>
              <a:gd name="connsiteY21" fmla="*/ 338328 h 504825"/>
              <a:gd name="connsiteX22" fmla="*/ 321469 w 409575"/>
              <a:gd name="connsiteY22" fmla="*/ 340519 h 504825"/>
              <a:gd name="connsiteX23" fmla="*/ 407194 w 409575"/>
              <a:gd name="connsiteY23" fmla="*/ 254794 h 504825"/>
              <a:gd name="connsiteX24" fmla="*/ 321469 w 409575"/>
              <a:gd name="connsiteY24" fmla="*/ 169069 h 504825"/>
              <a:gd name="connsiteX25" fmla="*/ 321469 w 409575"/>
              <a:gd name="connsiteY25" fmla="*/ 302419 h 504825"/>
              <a:gd name="connsiteX26" fmla="*/ 310896 w 409575"/>
              <a:gd name="connsiteY26" fmla="*/ 301181 h 504825"/>
              <a:gd name="connsiteX27" fmla="*/ 264319 w 409575"/>
              <a:gd name="connsiteY27" fmla="*/ 290608 h 504825"/>
              <a:gd name="connsiteX28" fmla="*/ 264319 w 409575"/>
              <a:gd name="connsiteY28" fmla="*/ 338328 h 504825"/>
              <a:gd name="connsiteX29" fmla="*/ 264319 w 409575"/>
              <a:gd name="connsiteY29" fmla="*/ 369094 h 504825"/>
              <a:gd name="connsiteX30" fmla="*/ 242316 w 409575"/>
              <a:gd name="connsiteY30" fmla="*/ 369094 h 504825"/>
              <a:gd name="connsiteX31" fmla="*/ 199739 w 409575"/>
              <a:gd name="connsiteY31" fmla="*/ 369094 h 504825"/>
              <a:gd name="connsiteX32" fmla="*/ 204407 w 409575"/>
              <a:gd name="connsiteY32" fmla="*/ 411385 h 504825"/>
              <a:gd name="connsiteX33" fmla="*/ 204692 w 409575"/>
              <a:gd name="connsiteY33" fmla="*/ 416719 h 504825"/>
              <a:gd name="connsiteX34" fmla="*/ 157067 w 409575"/>
              <a:gd name="connsiteY34" fmla="*/ 464344 h 504825"/>
              <a:gd name="connsiteX35" fmla="*/ 109442 w 409575"/>
              <a:gd name="connsiteY35" fmla="*/ 416719 h 504825"/>
              <a:gd name="connsiteX36" fmla="*/ 109728 w 409575"/>
              <a:gd name="connsiteY36" fmla="*/ 411385 h 504825"/>
              <a:gd name="connsiteX37" fmla="*/ 114395 w 409575"/>
              <a:gd name="connsiteY37" fmla="*/ 369094 h 504825"/>
              <a:gd name="connsiteX38" fmla="*/ 71818 w 409575"/>
              <a:gd name="connsiteY38" fmla="*/ 369094 h 504825"/>
              <a:gd name="connsiteX39" fmla="*/ 45244 w 409575"/>
              <a:gd name="connsiteY39" fmla="*/ 369094 h 504825"/>
              <a:gd name="connsiteX40" fmla="*/ 45244 w 409575"/>
              <a:gd name="connsiteY40" fmla="*/ 322040 h 504825"/>
              <a:gd name="connsiteX41" fmla="*/ 130969 w 409575"/>
              <a:gd name="connsiteY41" fmla="*/ 254794 h 504825"/>
              <a:gd name="connsiteX42" fmla="*/ 45244 w 409575"/>
              <a:gd name="connsiteY42" fmla="*/ 187547 h 504825"/>
              <a:gd name="connsiteX43" fmla="*/ 45244 w 409575"/>
              <a:gd name="connsiteY43" fmla="*/ 140494 h 504825"/>
              <a:gd name="connsiteX44" fmla="*/ 74390 w 409575"/>
              <a:gd name="connsiteY44" fmla="*/ 140494 h 504825"/>
              <a:gd name="connsiteX45" fmla="*/ 116967 w 409575"/>
              <a:gd name="connsiteY45" fmla="*/ 140494 h 504825"/>
              <a:gd name="connsiteX46" fmla="*/ 112300 w 409575"/>
              <a:gd name="connsiteY46" fmla="*/ 98203 h 504825"/>
              <a:gd name="connsiteX47" fmla="*/ 111919 w 409575"/>
              <a:gd name="connsiteY47" fmla="*/ 92869 h 504825"/>
              <a:gd name="connsiteX48" fmla="*/ 159544 w 409575"/>
              <a:gd name="connsiteY48" fmla="*/ 45244 h 504825"/>
              <a:gd name="connsiteX49" fmla="*/ 207169 w 409575"/>
              <a:gd name="connsiteY49" fmla="*/ 92869 h 504825"/>
              <a:gd name="connsiteX50" fmla="*/ 206883 w 409575"/>
              <a:gd name="connsiteY50" fmla="*/ 98203 h 504825"/>
              <a:gd name="connsiteX51" fmla="*/ 202120 w 409575"/>
              <a:gd name="connsiteY51" fmla="*/ 140494 h 504825"/>
              <a:gd name="connsiteX52" fmla="*/ 244697 w 409575"/>
              <a:gd name="connsiteY52" fmla="*/ 140494 h 504825"/>
              <a:gd name="connsiteX53" fmla="*/ 264319 w 409575"/>
              <a:gd name="connsiteY53" fmla="*/ 140494 h 504825"/>
              <a:gd name="connsiteX54" fmla="*/ 264319 w 409575"/>
              <a:gd name="connsiteY54" fmla="*/ 171260 h 504825"/>
              <a:gd name="connsiteX55" fmla="*/ 264319 w 409575"/>
              <a:gd name="connsiteY55" fmla="*/ 218980 h 504825"/>
              <a:gd name="connsiteX56" fmla="*/ 310896 w 409575"/>
              <a:gd name="connsiteY56" fmla="*/ 208407 h 504825"/>
              <a:gd name="connsiteX57" fmla="*/ 321469 w 409575"/>
              <a:gd name="connsiteY57" fmla="*/ 207169 h 504825"/>
              <a:gd name="connsiteX58" fmla="*/ 369094 w 409575"/>
              <a:gd name="connsiteY58" fmla="*/ 254794 h 504825"/>
              <a:gd name="connsiteX59" fmla="*/ 321469 w 409575"/>
              <a:gd name="connsiteY59" fmla="*/ 302419 h 5048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Lst>
            <a:rect l="l" t="t" r="r" b="b"/>
            <a:pathLst>
              <a:path w="409575" h="504825">
                <a:moveTo>
                  <a:pt x="321469" y="169069"/>
                </a:moveTo>
                <a:cubicBezTo>
                  <a:pt x="314896" y="169069"/>
                  <a:pt x="308515" y="169831"/>
                  <a:pt x="302419" y="171260"/>
                </a:cubicBezTo>
                <a:lnTo>
                  <a:pt x="302419" y="102394"/>
                </a:lnTo>
                <a:lnTo>
                  <a:pt x="244697" y="102394"/>
                </a:lnTo>
                <a:cubicBezTo>
                  <a:pt x="245078" y="99251"/>
                  <a:pt x="245269" y="96107"/>
                  <a:pt x="245269" y="92869"/>
                </a:cubicBezTo>
                <a:cubicBezTo>
                  <a:pt x="245269" y="45530"/>
                  <a:pt x="206883" y="7144"/>
                  <a:pt x="159544" y="7144"/>
                </a:cubicBezTo>
                <a:cubicBezTo>
                  <a:pt x="112205" y="7144"/>
                  <a:pt x="73819" y="45530"/>
                  <a:pt x="73819" y="92869"/>
                </a:cubicBezTo>
                <a:cubicBezTo>
                  <a:pt x="73819" y="96107"/>
                  <a:pt x="74009" y="99251"/>
                  <a:pt x="74390" y="102394"/>
                </a:cubicBezTo>
                <a:lnTo>
                  <a:pt x="7144" y="102394"/>
                </a:lnTo>
                <a:lnTo>
                  <a:pt x="7144" y="226219"/>
                </a:lnTo>
                <a:cubicBezTo>
                  <a:pt x="7144" y="226219"/>
                  <a:pt x="16669" y="225171"/>
                  <a:pt x="29337" y="225171"/>
                </a:cubicBezTo>
                <a:cubicBezTo>
                  <a:pt x="54769" y="225171"/>
                  <a:pt x="92869" y="229362"/>
                  <a:pt x="92869" y="254794"/>
                </a:cubicBezTo>
                <a:cubicBezTo>
                  <a:pt x="92869" y="280226"/>
                  <a:pt x="54769" y="284417"/>
                  <a:pt x="29337" y="284417"/>
                </a:cubicBezTo>
                <a:cubicBezTo>
                  <a:pt x="16669" y="284417"/>
                  <a:pt x="7144" y="283369"/>
                  <a:pt x="7144" y="283369"/>
                </a:cubicBezTo>
                <a:lnTo>
                  <a:pt x="7144" y="407194"/>
                </a:lnTo>
                <a:lnTo>
                  <a:pt x="72009" y="407194"/>
                </a:lnTo>
                <a:cubicBezTo>
                  <a:pt x="71628" y="410337"/>
                  <a:pt x="71438" y="413480"/>
                  <a:pt x="71438" y="416719"/>
                </a:cubicBezTo>
                <a:cubicBezTo>
                  <a:pt x="71438" y="464058"/>
                  <a:pt x="109824" y="502444"/>
                  <a:pt x="157163" y="502444"/>
                </a:cubicBezTo>
                <a:cubicBezTo>
                  <a:pt x="204501" y="502444"/>
                  <a:pt x="242888" y="464058"/>
                  <a:pt x="242888" y="416719"/>
                </a:cubicBezTo>
                <a:cubicBezTo>
                  <a:pt x="242888" y="413480"/>
                  <a:pt x="242697" y="410337"/>
                  <a:pt x="242316" y="407194"/>
                </a:cubicBezTo>
                <a:lnTo>
                  <a:pt x="302419" y="407194"/>
                </a:lnTo>
                <a:lnTo>
                  <a:pt x="302419" y="338328"/>
                </a:lnTo>
                <a:cubicBezTo>
                  <a:pt x="308515" y="339757"/>
                  <a:pt x="314896" y="340519"/>
                  <a:pt x="321469" y="340519"/>
                </a:cubicBezTo>
                <a:cubicBezTo>
                  <a:pt x="368808" y="340519"/>
                  <a:pt x="407194" y="302133"/>
                  <a:pt x="407194" y="254794"/>
                </a:cubicBezTo>
                <a:cubicBezTo>
                  <a:pt x="407194" y="207455"/>
                  <a:pt x="368808" y="169069"/>
                  <a:pt x="321469" y="169069"/>
                </a:cubicBezTo>
                <a:close/>
                <a:moveTo>
                  <a:pt x="321469" y="302419"/>
                </a:moveTo>
                <a:cubicBezTo>
                  <a:pt x="318040" y="302419"/>
                  <a:pt x="314611" y="302038"/>
                  <a:pt x="310896" y="301181"/>
                </a:cubicBezTo>
                <a:lnTo>
                  <a:pt x="264319" y="290608"/>
                </a:lnTo>
                <a:lnTo>
                  <a:pt x="264319" y="338328"/>
                </a:lnTo>
                <a:lnTo>
                  <a:pt x="264319" y="369094"/>
                </a:lnTo>
                <a:lnTo>
                  <a:pt x="242316" y="369094"/>
                </a:lnTo>
                <a:lnTo>
                  <a:pt x="199739" y="369094"/>
                </a:lnTo>
                <a:lnTo>
                  <a:pt x="204407" y="411385"/>
                </a:lnTo>
                <a:cubicBezTo>
                  <a:pt x="204597" y="413385"/>
                  <a:pt x="204692" y="415100"/>
                  <a:pt x="204692" y="416719"/>
                </a:cubicBezTo>
                <a:cubicBezTo>
                  <a:pt x="204692" y="443008"/>
                  <a:pt x="183356" y="464344"/>
                  <a:pt x="157067" y="464344"/>
                </a:cubicBezTo>
                <a:cubicBezTo>
                  <a:pt x="130778" y="464344"/>
                  <a:pt x="109442" y="443008"/>
                  <a:pt x="109442" y="416719"/>
                </a:cubicBezTo>
                <a:cubicBezTo>
                  <a:pt x="109442" y="415100"/>
                  <a:pt x="109538" y="413385"/>
                  <a:pt x="109728" y="411385"/>
                </a:cubicBezTo>
                <a:lnTo>
                  <a:pt x="114395" y="369094"/>
                </a:lnTo>
                <a:lnTo>
                  <a:pt x="71818" y="369094"/>
                </a:lnTo>
                <a:lnTo>
                  <a:pt x="45244" y="369094"/>
                </a:lnTo>
                <a:lnTo>
                  <a:pt x="45244" y="322040"/>
                </a:lnTo>
                <a:cubicBezTo>
                  <a:pt x="122206" y="316897"/>
                  <a:pt x="130969" y="273939"/>
                  <a:pt x="130969" y="254794"/>
                </a:cubicBezTo>
                <a:cubicBezTo>
                  <a:pt x="130969" y="235649"/>
                  <a:pt x="122206" y="192691"/>
                  <a:pt x="45244" y="187547"/>
                </a:cubicBezTo>
                <a:lnTo>
                  <a:pt x="45244" y="140494"/>
                </a:lnTo>
                <a:lnTo>
                  <a:pt x="74390" y="140494"/>
                </a:lnTo>
                <a:lnTo>
                  <a:pt x="116967" y="140494"/>
                </a:lnTo>
                <a:lnTo>
                  <a:pt x="112300" y="98203"/>
                </a:lnTo>
                <a:cubicBezTo>
                  <a:pt x="112014" y="96203"/>
                  <a:pt x="111919" y="94488"/>
                  <a:pt x="111919" y="92869"/>
                </a:cubicBezTo>
                <a:cubicBezTo>
                  <a:pt x="111919" y="66580"/>
                  <a:pt x="133255" y="45244"/>
                  <a:pt x="159544" y="45244"/>
                </a:cubicBezTo>
                <a:cubicBezTo>
                  <a:pt x="185833" y="45244"/>
                  <a:pt x="207169" y="66580"/>
                  <a:pt x="207169" y="92869"/>
                </a:cubicBezTo>
                <a:cubicBezTo>
                  <a:pt x="207169" y="94488"/>
                  <a:pt x="207073" y="96203"/>
                  <a:pt x="206883" y="98203"/>
                </a:cubicBezTo>
                <a:lnTo>
                  <a:pt x="202120" y="140494"/>
                </a:lnTo>
                <a:lnTo>
                  <a:pt x="244697" y="140494"/>
                </a:lnTo>
                <a:lnTo>
                  <a:pt x="264319" y="140494"/>
                </a:lnTo>
                <a:lnTo>
                  <a:pt x="264319" y="171260"/>
                </a:lnTo>
                <a:lnTo>
                  <a:pt x="264319" y="218980"/>
                </a:lnTo>
                <a:lnTo>
                  <a:pt x="310896" y="208407"/>
                </a:lnTo>
                <a:cubicBezTo>
                  <a:pt x="314611" y="207550"/>
                  <a:pt x="318040" y="207169"/>
                  <a:pt x="321469" y="207169"/>
                </a:cubicBezTo>
                <a:cubicBezTo>
                  <a:pt x="347758" y="207169"/>
                  <a:pt x="369094" y="228505"/>
                  <a:pt x="369094" y="254794"/>
                </a:cubicBezTo>
                <a:cubicBezTo>
                  <a:pt x="369094" y="281083"/>
                  <a:pt x="347758" y="302419"/>
                  <a:pt x="321469" y="302419"/>
                </a:cubicBezTo>
                <a:close/>
              </a:path>
            </a:pathLst>
          </a:custGeom>
          <a:solidFill>
            <a:srgbClr val="002856"/>
          </a:solidFill>
          <a:ln w="9525" cap="flat">
            <a:noFill/>
            <a:prstDash val="solid"/>
            <a:miter/>
          </a:ln>
        </p:spPr>
        <p:txBody>
          <a:bodyPr rtlCol="0" anchor="ctr"/>
          <a:lstStyle/>
          <a:p>
            <a:endParaRPr lang="en-US"/>
          </a:p>
        </p:txBody>
      </p:sp>
      <p:sp>
        <p:nvSpPr>
          <p:cNvPr id="12" name="Freeform: Shape 30">
            <a:extLst>
              <a:ext uri="{FF2B5EF4-FFF2-40B4-BE49-F238E27FC236}">
                <a16:creationId xmlns:a16="http://schemas.microsoft.com/office/drawing/2014/main" id="{B2E48265-1212-7243-96C3-6BC1DF21E329}"/>
              </a:ext>
            </a:extLst>
          </p:cNvPr>
          <p:cNvSpPr/>
          <p:nvPr/>
        </p:nvSpPr>
        <p:spPr>
          <a:xfrm rot="5400000">
            <a:off x="9723982" y="1608251"/>
            <a:ext cx="671333" cy="402800"/>
          </a:xfrm>
          <a:custGeom>
            <a:avLst/>
            <a:gdLst>
              <a:gd name="connsiteX0" fmla="*/ 454285 w 523875"/>
              <a:gd name="connsiteY0" fmla="*/ 92869 h 314325"/>
              <a:gd name="connsiteX1" fmla="*/ 425710 w 523875"/>
              <a:gd name="connsiteY1" fmla="*/ 92869 h 314325"/>
              <a:gd name="connsiteX2" fmla="*/ 425710 w 523875"/>
              <a:gd name="connsiteY2" fmla="*/ 7144 h 314325"/>
              <a:gd name="connsiteX3" fmla="*/ 292360 w 523875"/>
              <a:gd name="connsiteY3" fmla="*/ 7144 h 314325"/>
              <a:gd name="connsiteX4" fmla="*/ 292360 w 523875"/>
              <a:gd name="connsiteY4" fmla="*/ 62865 h 314325"/>
              <a:gd name="connsiteX5" fmla="*/ 269119 w 523875"/>
              <a:gd name="connsiteY5" fmla="*/ 92393 h 314325"/>
              <a:gd name="connsiteX6" fmla="*/ 263785 w 523875"/>
              <a:gd name="connsiteY6" fmla="*/ 92869 h 314325"/>
              <a:gd name="connsiteX7" fmla="*/ 235210 w 523875"/>
              <a:gd name="connsiteY7" fmla="*/ 64294 h 314325"/>
              <a:gd name="connsiteX8" fmla="*/ 235210 w 523875"/>
              <a:gd name="connsiteY8" fmla="*/ 7144 h 314325"/>
              <a:gd name="connsiteX9" fmla="*/ 101860 w 523875"/>
              <a:gd name="connsiteY9" fmla="*/ 7144 h 314325"/>
              <a:gd name="connsiteX10" fmla="*/ 101860 w 523875"/>
              <a:gd name="connsiteY10" fmla="*/ 92869 h 314325"/>
              <a:gd name="connsiteX11" fmla="*/ 76333 w 523875"/>
              <a:gd name="connsiteY11" fmla="*/ 92869 h 314325"/>
              <a:gd name="connsiteX12" fmla="*/ 7657 w 523875"/>
              <a:gd name="connsiteY12" fmla="*/ 151162 h 314325"/>
              <a:gd name="connsiteX13" fmla="*/ 73856 w 523875"/>
              <a:gd name="connsiteY13" fmla="*/ 226219 h 314325"/>
              <a:gd name="connsiteX14" fmla="*/ 101955 w 523875"/>
              <a:gd name="connsiteY14" fmla="*/ 226219 h 314325"/>
              <a:gd name="connsiteX15" fmla="*/ 101955 w 523875"/>
              <a:gd name="connsiteY15" fmla="*/ 311944 h 314325"/>
              <a:gd name="connsiteX16" fmla="*/ 235305 w 523875"/>
              <a:gd name="connsiteY16" fmla="*/ 311944 h 314325"/>
              <a:gd name="connsiteX17" fmla="*/ 235305 w 523875"/>
              <a:gd name="connsiteY17" fmla="*/ 256223 h 314325"/>
              <a:gd name="connsiteX18" fmla="*/ 258546 w 523875"/>
              <a:gd name="connsiteY18" fmla="*/ 226695 h 314325"/>
              <a:gd name="connsiteX19" fmla="*/ 263880 w 523875"/>
              <a:gd name="connsiteY19" fmla="*/ 226219 h 314325"/>
              <a:gd name="connsiteX20" fmla="*/ 292455 w 523875"/>
              <a:gd name="connsiteY20" fmla="*/ 254794 h 314325"/>
              <a:gd name="connsiteX21" fmla="*/ 292455 w 523875"/>
              <a:gd name="connsiteY21" fmla="*/ 311944 h 314325"/>
              <a:gd name="connsiteX22" fmla="*/ 425805 w 523875"/>
              <a:gd name="connsiteY22" fmla="*/ 311944 h 314325"/>
              <a:gd name="connsiteX23" fmla="*/ 425805 w 523875"/>
              <a:gd name="connsiteY23" fmla="*/ 226219 h 314325"/>
              <a:gd name="connsiteX24" fmla="*/ 451808 w 523875"/>
              <a:gd name="connsiteY24" fmla="*/ 226219 h 314325"/>
              <a:gd name="connsiteX25" fmla="*/ 520484 w 523875"/>
              <a:gd name="connsiteY25" fmla="*/ 167926 h 314325"/>
              <a:gd name="connsiteX26" fmla="*/ 454285 w 523875"/>
              <a:gd name="connsiteY26" fmla="*/ 92869 h 314325"/>
              <a:gd name="connsiteX27" fmla="*/ 482669 w 523875"/>
              <a:gd name="connsiteY27" fmla="*/ 163259 h 314325"/>
              <a:gd name="connsiteX28" fmla="*/ 451808 w 523875"/>
              <a:gd name="connsiteY28" fmla="*/ 188119 h 314325"/>
              <a:gd name="connsiteX29" fmla="*/ 425805 w 523875"/>
              <a:gd name="connsiteY29" fmla="*/ 188119 h 314325"/>
              <a:gd name="connsiteX30" fmla="*/ 387705 w 523875"/>
              <a:gd name="connsiteY30" fmla="*/ 188119 h 314325"/>
              <a:gd name="connsiteX31" fmla="*/ 387705 w 523875"/>
              <a:gd name="connsiteY31" fmla="*/ 226219 h 314325"/>
              <a:gd name="connsiteX32" fmla="*/ 387705 w 523875"/>
              <a:gd name="connsiteY32" fmla="*/ 273844 h 314325"/>
              <a:gd name="connsiteX33" fmla="*/ 330555 w 523875"/>
              <a:gd name="connsiteY33" fmla="*/ 273844 h 314325"/>
              <a:gd name="connsiteX34" fmla="*/ 330555 w 523875"/>
              <a:gd name="connsiteY34" fmla="*/ 254794 h 314325"/>
              <a:gd name="connsiteX35" fmla="*/ 263880 w 523875"/>
              <a:gd name="connsiteY35" fmla="*/ 188119 h 314325"/>
              <a:gd name="connsiteX36" fmla="*/ 251783 w 523875"/>
              <a:gd name="connsiteY36" fmla="*/ 189167 h 314325"/>
              <a:gd name="connsiteX37" fmla="*/ 197205 w 523875"/>
              <a:gd name="connsiteY37" fmla="*/ 256127 h 314325"/>
              <a:gd name="connsiteX38" fmla="*/ 197205 w 523875"/>
              <a:gd name="connsiteY38" fmla="*/ 273844 h 314325"/>
              <a:gd name="connsiteX39" fmla="*/ 140055 w 523875"/>
              <a:gd name="connsiteY39" fmla="*/ 273844 h 314325"/>
              <a:gd name="connsiteX40" fmla="*/ 140055 w 523875"/>
              <a:gd name="connsiteY40" fmla="*/ 226219 h 314325"/>
              <a:gd name="connsiteX41" fmla="*/ 140055 w 523875"/>
              <a:gd name="connsiteY41" fmla="*/ 188119 h 314325"/>
              <a:gd name="connsiteX42" fmla="*/ 101955 w 523875"/>
              <a:gd name="connsiteY42" fmla="*/ 188119 h 314325"/>
              <a:gd name="connsiteX43" fmla="*/ 73856 w 523875"/>
              <a:gd name="connsiteY43" fmla="*/ 188119 h 314325"/>
              <a:gd name="connsiteX44" fmla="*/ 52425 w 523875"/>
              <a:gd name="connsiteY44" fmla="*/ 178499 h 314325"/>
              <a:gd name="connsiteX45" fmla="*/ 45472 w 523875"/>
              <a:gd name="connsiteY45" fmla="*/ 155829 h 314325"/>
              <a:gd name="connsiteX46" fmla="*/ 76333 w 523875"/>
              <a:gd name="connsiteY46" fmla="*/ 130969 h 314325"/>
              <a:gd name="connsiteX47" fmla="*/ 101860 w 523875"/>
              <a:gd name="connsiteY47" fmla="*/ 130969 h 314325"/>
              <a:gd name="connsiteX48" fmla="*/ 139960 w 523875"/>
              <a:gd name="connsiteY48" fmla="*/ 130969 h 314325"/>
              <a:gd name="connsiteX49" fmla="*/ 139960 w 523875"/>
              <a:gd name="connsiteY49" fmla="*/ 92869 h 314325"/>
              <a:gd name="connsiteX50" fmla="*/ 139960 w 523875"/>
              <a:gd name="connsiteY50" fmla="*/ 45244 h 314325"/>
              <a:gd name="connsiteX51" fmla="*/ 197110 w 523875"/>
              <a:gd name="connsiteY51" fmla="*/ 45244 h 314325"/>
              <a:gd name="connsiteX52" fmla="*/ 197110 w 523875"/>
              <a:gd name="connsiteY52" fmla="*/ 64294 h 314325"/>
              <a:gd name="connsiteX53" fmla="*/ 263785 w 523875"/>
              <a:gd name="connsiteY53" fmla="*/ 130969 h 314325"/>
              <a:gd name="connsiteX54" fmla="*/ 275881 w 523875"/>
              <a:gd name="connsiteY54" fmla="*/ 129921 h 314325"/>
              <a:gd name="connsiteX55" fmla="*/ 330460 w 523875"/>
              <a:gd name="connsiteY55" fmla="*/ 62960 h 314325"/>
              <a:gd name="connsiteX56" fmla="*/ 330460 w 523875"/>
              <a:gd name="connsiteY56" fmla="*/ 45244 h 314325"/>
              <a:gd name="connsiteX57" fmla="*/ 387610 w 523875"/>
              <a:gd name="connsiteY57" fmla="*/ 45244 h 314325"/>
              <a:gd name="connsiteX58" fmla="*/ 387610 w 523875"/>
              <a:gd name="connsiteY58" fmla="*/ 92869 h 314325"/>
              <a:gd name="connsiteX59" fmla="*/ 387610 w 523875"/>
              <a:gd name="connsiteY59" fmla="*/ 130969 h 314325"/>
              <a:gd name="connsiteX60" fmla="*/ 425710 w 523875"/>
              <a:gd name="connsiteY60" fmla="*/ 130969 h 314325"/>
              <a:gd name="connsiteX61" fmla="*/ 454285 w 523875"/>
              <a:gd name="connsiteY61" fmla="*/ 130969 h 314325"/>
              <a:gd name="connsiteX62" fmla="*/ 475716 w 523875"/>
              <a:gd name="connsiteY62" fmla="*/ 140589 h 314325"/>
              <a:gd name="connsiteX63" fmla="*/ 482669 w 523875"/>
              <a:gd name="connsiteY63" fmla="*/ 163259 h 3143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Lst>
            <a:rect l="l" t="t" r="r" b="b"/>
            <a:pathLst>
              <a:path w="523875" h="314325">
                <a:moveTo>
                  <a:pt x="454285" y="92869"/>
                </a:moveTo>
                <a:lnTo>
                  <a:pt x="425710" y="92869"/>
                </a:lnTo>
                <a:lnTo>
                  <a:pt x="425710" y="7144"/>
                </a:lnTo>
                <a:lnTo>
                  <a:pt x="292360" y="7144"/>
                </a:lnTo>
                <a:lnTo>
                  <a:pt x="292360" y="62865"/>
                </a:lnTo>
                <a:cubicBezTo>
                  <a:pt x="292360" y="76867"/>
                  <a:pt x="282930" y="89821"/>
                  <a:pt x="269119" y="92393"/>
                </a:cubicBezTo>
                <a:cubicBezTo>
                  <a:pt x="267309" y="92678"/>
                  <a:pt x="265499" y="92869"/>
                  <a:pt x="263785" y="92869"/>
                </a:cubicBezTo>
                <a:cubicBezTo>
                  <a:pt x="247973" y="92869"/>
                  <a:pt x="235210" y="80105"/>
                  <a:pt x="235210" y="64294"/>
                </a:cubicBezTo>
                <a:lnTo>
                  <a:pt x="235210" y="7144"/>
                </a:lnTo>
                <a:lnTo>
                  <a:pt x="101860" y="7144"/>
                </a:lnTo>
                <a:lnTo>
                  <a:pt x="101860" y="92869"/>
                </a:lnTo>
                <a:lnTo>
                  <a:pt x="76333" y="92869"/>
                </a:lnTo>
                <a:cubicBezTo>
                  <a:pt x="42233" y="92869"/>
                  <a:pt x="11753" y="117348"/>
                  <a:pt x="7657" y="151162"/>
                </a:cubicBezTo>
                <a:cubicBezTo>
                  <a:pt x="2704" y="191738"/>
                  <a:pt x="34232" y="226219"/>
                  <a:pt x="73856" y="226219"/>
                </a:cubicBezTo>
                <a:lnTo>
                  <a:pt x="101955" y="226219"/>
                </a:lnTo>
                <a:lnTo>
                  <a:pt x="101955" y="311944"/>
                </a:lnTo>
                <a:lnTo>
                  <a:pt x="235305" y="311944"/>
                </a:lnTo>
                <a:lnTo>
                  <a:pt x="235305" y="256223"/>
                </a:lnTo>
                <a:cubicBezTo>
                  <a:pt x="235305" y="242221"/>
                  <a:pt x="244735" y="229267"/>
                  <a:pt x="258546" y="226695"/>
                </a:cubicBezTo>
                <a:cubicBezTo>
                  <a:pt x="260356" y="226409"/>
                  <a:pt x="262165" y="226219"/>
                  <a:pt x="263880" y="226219"/>
                </a:cubicBezTo>
                <a:cubicBezTo>
                  <a:pt x="279691" y="226219"/>
                  <a:pt x="292455" y="238982"/>
                  <a:pt x="292455" y="254794"/>
                </a:cubicBezTo>
                <a:lnTo>
                  <a:pt x="292455" y="311944"/>
                </a:lnTo>
                <a:lnTo>
                  <a:pt x="425805" y="311944"/>
                </a:lnTo>
                <a:lnTo>
                  <a:pt x="425805" y="226219"/>
                </a:lnTo>
                <a:lnTo>
                  <a:pt x="451808" y="226219"/>
                </a:lnTo>
                <a:cubicBezTo>
                  <a:pt x="485908" y="226219"/>
                  <a:pt x="516387" y="201740"/>
                  <a:pt x="520484" y="167926"/>
                </a:cubicBezTo>
                <a:cubicBezTo>
                  <a:pt x="525436" y="127349"/>
                  <a:pt x="493908" y="92869"/>
                  <a:pt x="454285" y="92869"/>
                </a:cubicBezTo>
                <a:close/>
                <a:moveTo>
                  <a:pt x="482669" y="163259"/>
                </a:moveTo>
                <a:cubicBezTo>
                  <a:pt x="480955" y="177165"/>
                  <a:pt x="467429" y="188119"/>
                  <a:pt x="451808" y="188119"/>
                </a:cubicBezTo>
                <a:lnTo>
                  <a:pt x="425805" y="188119"/>
                </a:lnTo>
                <a:lnTo>
                  <a:pt x="387705" y="188119"/>
                </a:lnTo>
                <a:lnTo>
                  <a:pt x="387705" y="226219"/>
                </a:lnTo>
                <a:lnTo>
                  <a:pt x="387705" y="273844"/>
                </a:lnTo>
                <a:lnTo>
                  <a:pt x="330555" y="273844"/>
                </a:lnTo>
                <a:lnTo>
                  <a:pt x="330555" y="254794"/>
                </a:lnTo>
                <a:cubicBezTo>
                  <a:pt x="330555" y="218027"/>
                  <a:pt x="300646" y="188119"/>
                  <a:pt x="263880" y="188119"/>
                </a:cubicBezTo>
                <a:cubicBezTo>
                  <a:pt x="259879" y="188119"/>
                  <a:pt x="255783" y="188500"/>
                  <a:pt x="251783" y="189167"/>
                </a:cubicBezTo>
                <a:cubicBezTo>
                  <a:pt x="220160" y="194881"/>
                  <a:pt x="197205" y="223075"/>
                  <a:pt x="197205" y="256127"/>
                </a:cubicBezTo>
                <a:lnTo>
                  <a:pt x="197205" y="273844"/>
                </a:lnTo>
                <a:lnTo>
                  <a:pt x="140055" y="273844"/>
                </a:lnTo>
                <a:lnTo>
                  <a:pt x="140055" y="226219"/>
                </a:lnTo>
                <a:lnTo>
                  <a:pt x="140055" y="188119"/>
                </a:lnTo>
                <a:lnTo>
                  <a:pt x="101955" y="188119"/>
                </a:lnTo>
                <a:lnTo>
                  <a:pt x="73856" y="188119"/>
                </a:lnTo>
                <a:cubicBezTo>
                  <a:pt x="65569" y="188119"/>
                  <a:pt x="57949" y="184690"/>
                  <a:pt x="52425" y="178499"/>
                </a:cubicBezTo>
                <a:cubicBezTo>
                  <a:pt x="49282" y="174879"/>
                  <a:pt x="44138" y="167164"/>
                  <a:pt x="45472" y="155829"/>
                </a:cubicBezTo>
                <a:cubicBezTo>
                  <a:pt x="47186" y="141923"/>
                  <a:pt x="60712" y="130969"/>
                  <a:pt x="76333" y="130969"/>
                </a:cubicBezTo>
                <a:lnTo>
                  <a:pt x="101860" y="130969"/>
                </a:lnTo>
                <a:lnTo>
                  <a:pt x="139960" y="130969"/>
                </a:lnTo>
                <a:lnTo>
                  <a:pt x="139960" y="92869"/>
                </a:lnTo>
                <a:lnTo>
                  <a:pt x="139960" y="45244"/>
                </a:lnTo>
                <a:lnTo>
                  <a:pt x="197110" y="45244"/>
                </a:lnTo>
                <a:lnTo>
                  <a:pt x="197110" y="64294"/>
                </a:lnTo>
                <a:cubicBezTo>
                  <a:pt x="197110" y="101060"/>
                  <a:pt x="227018" y="130969"/>
                  <a:pt x="263785" y="130969"/>
                </a:cubicBezTo>
                <a:cubicBezTo>
                  <a:pt x="267785" y="130969"/>
                  <a:pt x="271881" y="130588"/>
                  <a:pt x="275881" y="129921"/>
                </a:cubicBezTo>
                <a:cubicBezTo>
                  <a:pt x="307504" y="124206"/>
                  <a:pt x="330460" y="96012"/>
                  <a:pt x="330460" y="62960"/>
                </a:cubicBezTo>
                <a:lnTo>
                  <a:pt x="330460" y="45244"/>
                </a:lnTo>
                <a:lnTo>
                  <a:pt x="387610" y="45244"/>
                </a:lnTo>
                <a:lnTo>
                  <a:pt x="387610" y="92869"/>
                </a:lnTo>
                <a:lnTo>
                  <a:pt x="387610" y="130969"/>
                </a:lnTo>
                <a:lnTo>
                  <a:pt x="425710" y="130969"/>
                </a:lnTo>
                <a:lnTo>
                  <a:pt x="454285" y="130969"/>
                </a:lnTo>
                <a:cubicBezTo>
                  <a:pt x="462571" y="130969"/>
                  <a:pt x="470191" y="134398"/>
                  <a:pt x="475716" y="140589"/>
                </a:cubicBezTo>
                <a:cubicBezTo>
                  <a:pt x="478859" y="144209"/>
                  <a:pt x="484003" y="151924"/>
                  <a:pt x="482669" y="163259"/>
                </a:cubicBezTo>
                <a:close/>
              </a:path>
            </a:pathLst>
          </a:custGeom>
          <a:solidFill>
            <a:srgbClr val="002856"/>
          </a:solidFill>
          <a:ln w="9525" cap="flat">
            <a:noFill/>
            <a:prstDash val="solid"/>
            <a:miter/>
          </a:ln>
        </p:spPr>
        <p:txBody>
          <a:bodyPr rtlCol="0" anchor="ctr"/>
          <a:lstStyle/>
          <a:p>
            <a:endParaRPr lang="en-US"/>
          </a:p>
        </p:txBody>
      </p:sp>
      <p:sp>
        <p:nvSpPr>
          <p:cNvPr id="13" name="Freeform: Shape 30">
            <a:extLst>
              <a:ext uri="{FF2B5EF4-FFF2-40B4-BE49-F238E27FC236}">
                <a16:creationId xmlns:a16="http://schemas.microsoft.com/office/drawing/2014/main" id="{0BA159FD-7222-8745-9B67-6894357FB722}"/>
              </a:ext>
            </a:extLst>
          </p:cNvPr>
          <p:cNvSpPr/>
          <p:nvPr/>
        </p:nvSpPr>
        <p:spPr>
          <a:xfrm rot="10800000">
            <a:off x="5760333" y="1608252"/>
            <a:ext cx="671333" cy="402800"/>
          </a:xfrm>
          <a:custGeom>
            <a:avLst/>
            <a:gdLst>
              <a:gd name="connsiteX0" fmla="*/ 454285 w 523875"/>
              <a:gd name="connsiteY0" fmla="*/ 92869 h 314325"/>
              <a:gd name="connsiteX1" fmla="*/ 425710 w 523875"/>
              <a:gd name="connsiteY1" fmla="*/ 92869 h 314325"/>
              <a:gd name="connsiteX2" fmla="*/ 425710 w 523875"/>
              <a:gd name="connsiteY2" fmla="*/ 7144 h 314325"/>
              <a:gd name="connsiteX3" fmla="*/ 292360 w 523875"/>
              <a:gd name="connsiteY3" fmla="*/ 7144 h 314325"/>
              <a:gd name="connsiteX4" fmla="*/ 292360 w 523875"/>
              <a:gd name="connsiteY4" fmla="*/ 62865 h 314325"/>
              <a:gd name="connsiteX5" fmla="*/ 269119 w 523875"/>
              <a:gd name="connsiteY5" fmla="*/ 92393 h 314325"/>
              <a:gd name="connsiteX6" fmla="*/ 263785 w 523875"/>
              <a:gd name="connsiteY6" fmla="*/ 92869 h 314325"/>
              <a:gd name="connsiteX7" fmla="*/ 235210 w 523875"/>
              <a:gd name="connsiteY7" fmla="*/ 64294 h 314325"/>
              <a:gd name="connsiteX8" fmla="*/ 235210 w 523875"/>
              <a:gd name="connsiteY8" fmla="*/ 7144 h 314325"/>
              <a:gd name="connsiteX9" fmla="*/ 101860 w 523875"/>
              <a:gd name="connsiteY9" fmla="*/ 7144 h 314325"/>
              <a:gd name="connsiteX10" fmla="*/ 101860 w 523875"/>
              <a:gd name="connsiteY10" fmla="*/ 92869 h 314325"/>
              <a:gd name="connsiteX11" fmla="*/ 76333 w 523875"/>
              <a:gd name="connsiteY11" fmla="*/ 92869 h 314325"/>
              <a:gd name="connsiteX12" fmla="*/ 7657 w 523875"/>
              <a:gd name="connsiteY12" fmla="*/ 151162 h 314325"/>
              <a:gd name="connsiteX13" fmla="*/ 73856 w 523875"/>
              <a:gd name="connsiteY13" fmla="*/ 226219 h 314325"/>
              <a:gd name="connsiteX14" fmla="*/ 101955 w 523875"/>
              <a:gd name="connsiteY14" fmla="*/ 226219 h 314325"/>
              <a:gd name="connsiteX15" fmla="*/ 101955 w 523875"/>
              <a:gd name="connsiteY15" fmla="*/ 311944 h 314325"/>
              <a:gd name="connsiteX16" fmla="*/ 235305 w 523875"/>
              <a:gd name="connsiteY16" fmla="*/ 311944 h 314325"/>
              <a:gd name="connsiteX17" fmla="*/ 235305 w 523875"/>
              <a:gd name="connsiteY17" fmla="*/ 256223 h 314325"/>
              <a:gd name="connsiteX18" fmla="*/ 258546 w 523875"/>
              <a:gd name="connsiteY18" fmla="*/ 226695 h 314325"/>
              <a:gd name="connsiteX19" fmla="*/ 263880 w 523875"/>
              <a:gd name="connsiteY19" fmla="*/ 226219 h 314325"/>
              <a:gd name="connsiteX20" fmla="*/ 292455 w 523875"/>
              <a:gd name="connsiteY20" fmla="*/ 254794 h 314325"/>
              <a:gd name="connsiteX21" fmla="*/ 292455 w 523875"/>
              <a:gd name="connsiteY21" fmla="*/ 311944 h 314325"/>
              <a:gd name="connsiteX22" fmla="*/ 425805 w 523875"/>
              <a:gd name="connsiteY22" fmla="*/ 311944 h 314325"/>
              <a:gd name="connsiteX23" fmla="*/ 425805 w 523875"/>
              <a:gd name="connsiteY23" fmla="*/ 226219 h 314325"/>
              <a:gd name="connsiteX24" fmla="*/ 451808 w 523875"/>
              <a:gd name="connsiteY24" fmla="*/ 226219 h 314325"/>
              <a:gd name="connsiteX25" fmla="*/ 520484 w 523875"/>
              <a:gd name="connsiteY25" fmla="*/ 167926 h 314325"/>
              <a:gd name="connsiteX26" fmla="*/ 454285 w 523875"/>
              <a:gd name="connsiteY26" fmla="*/ 92869 h 314325"/>
              <a:gd name="connsiteX27" fmla="*/ 482669 w 523875"/>
              <a:gd name="connsiteY27" fmla="*/ 163259 h 314325"/>
              <a:gd name="connsiteX28" fmla="*/ 451808 w 523875"/>
              <a:gd name="connsiteY28" fmla="*/ 188119 h 314325"/>
              <a:gd name="connsiteX29" fmla="*/ 425805 w 523875"/>
              <a:gd name="connsiteY29" fmla="*/ 188119 h 314325"/>
              <a:gd name="connsiteX30" fmla="*/ 387705 w 523875"/>
              <a:gd name="connsiteY30" fmla="*/ 188119 h 314325"/>
              <a:gd name="connsiteX31" fmla="*/ 387705 w 523875"/>
              <a:gd name="connsiteY31" fmla="*/ 226219 h 314325"/>
              <a:gd name="connsiteX32" fmla="*/ 387705 w 523875"/>
              <a:gd name="connsiteY32" fmla="*/ 273844 h 314325"/>
              <a:gd name="connsiteX33" fmla="*/ 330555 w 523875"/>
              <a:gd name="connsiteY33" fmla="*/ 273844 h 314325"/>
              <a:gd name="connsiteX34" fmla="*/ 330555 w 523875"/>
              <a:gd name="connsiteY34" fmla="*/ 254794 h 314325"/>
              <a:gd name="connsiteX35" fmla="*/ 263880 w 523875"/>
              <a:gd name="connsiteY35" fmla="*/ 188119 h 314325"/>
              <a:gd name="connsiteX36" fmla="*/ 251783 w 523875"/>
              <a:gd name="connsiteY36" fmla="*/ 189167 h 314325"/>
              <a:gd name="connsiteX37" fmla="*/ 197205 w 523875"/>
              <a:gd name="connsiteY37" fmla="*/ 256127 h 314325"/>
              <a:gd name="connsiteX38" fmla="*/ 197205 w 523875"/>
              <a:gd name="connsiteY38" fmla="*/ 273844 h 314325"/>
              <a:gd name="connsiteX39" fmla="*/ 140055 w 523875"/>
              <a:gd name="connsiteY39" fmla="*/ 273844 h 314325"/>
              <a:gd name="connsiteX40" fmla="*/ 140055 w 523875"/>
              <a:gd name="connsiteY40" fmla="*/ 226219 h 314325"/>
              <a:gd name="connsiteX41" fmla="*/ 140055 w 523875"/>
              <a:gd name="connsiteY41" fmla="*/ 188119 h 314325"/>
              <a:gd name="connsiteX42" fmla="*/ 101955 w 523875"/>
              <a:gd name="connsiteY42" fmla="*/ 188119 h 314325"/>
              <a:gd name="connsiteX43" fmla="*/ 73856 w 523875"/>
              <a:gd name="connsiteY43" fmla="*/ 188119 h 314325"/>
              <a:gd name="connsiteX44" fmla="*/ 52425 w 523875"/>
              <a:gd name="connsiteY44" fmla="*/ 178499 h 314325"/>
              <a:gd name="connsiteX45" fmla="*/ 45472 w 523875"/>
              <a:gd name="connsiteY45" fmla="*/ 155829 h 314325"/>
              <a:gd name="connsiteX46" fmla="*/ 76333 w 523875"/>
              <a:gd name="connsiteY46" fmla="*/ 130969 h 314325"/>
              <a:gd name="connsiteX47" fmla="*/ 101860 w 523875"/>
              <a:gd name="connsiteY47" fmla="*/ 130969 h 314325"/>
              <a:gd name="connsiteX48" fmla="*/ 139960 w 523875"/>
              <a:gd name="connsiteY48" fmla="*/ 130969 h 314325"/>
              <a:gd name="connsiteX49" fmla="*/ 139960 w 523875"/>
              <a:gd name="connsiteY49" fmla="*/ 92869 h 314325"/>
              <a:gd name="connsiteX50" fmla="*/ 139960 w 523875"/>
              <a:gd name="connsiteY50" fmla="*/ 45244 h 314325"/>
              <a:gd name="connsiteX51" fmla="*/ 197110 w 523875"/>
              <a:gd name="connsiteY51" fmla="*/ 45244 h 314325"/>
              <a:gd name="connsiteX52" fmla="*/ 197110 w 523875"/>
              <a:gd name="connsiteY52" fmla="*/ 64294 h 314325"/>
              <a:gd name="connsiteX53" fmla="*/ 263785 w 523875"/>
              <a:gd name="connsiteY53" fmla="*/ 130969 h 314325"/>
              <a:gd name="connsiteX54" fmla="*/ 275881 w 523875"/>
              <a:gd name="connsiteY54" fmla="*/ 129921 h 314325"/>
              <a:gd name="connsiteX55" fmla="*/ 330460 w 523875"/>
              <a:gd name="connsiteY55" fmla="*/ 62960 h 314325"/>
              <a:gd name="connsiteX56" fmla="*/ 330460 w 523875"/>
              <a:gd name="connsiteY56" fmla="*/ 45244 h 314325"/>
              <a:gd name="connsiteX57" fmla="*/ 387610 w 523875"/>
              <a:gd name="connsiteY57" fmla="*/ 45244 h 314325"/>
              <a:gd name="connsiteX58" fmla="*/ 387610 w 523875"/>
              <a:gd name="connsiteY58" fmla="*/ 92869 h 314325"/>
              <a:gd name="connsiteX59" fmla="*/ 387610 w 523875"/>
              <a:gd name="connsiteY59" fmla="*/ 130969 h 314325"/>
              <a:gd name="connsiteX60" fmla="*/ 425710 w 523875"/>
              <a:gd name="connsiteY60" fmla="*/ 130969 h 314325"/>
              <a:gd name="connsiteX61" fmla="*/ 454285 w 523875"/>
              <a:gd name="connsiteY61" fmla="*/ 130969 h 314325"/>
              <a:gd name="connsiteX62" fmla="*/ 475716 w 523875"/>
              <a:gd name="connsiteY62" fmla="*/ 140589 h 314325"/>
              <a:gd name="connsiteX63" fmla="*/ 482669 w 523875"/>
              <a:gd name="connsiteY63" fmla="*/ 163259 h 3143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Lst>
            <a:rect l="l" t="t" r="r" b="b"/>
            <a:pathLst>
              <a:path w="523875" h="314325">
                <a:moveTo>
                  <a:pt x="454285" y="92869"/>
                </a:moveTo>
                <a:lnTo>
                  <a:pt x="425710" y="92869"/>
                </a:lnTo>
                <a:lnTo>
                  <a:pt x="425710" y="7144"/>
                </a:lnTo>
                <a:lnTo>
                  <a:pt x="292360" y="7144"/>
                </a:lnTo>
                <a:lnTo>
                  <a:pt x="292360" y="62865"/>
                </a:lnTo>
                <a:cubicBezTo>
                  <a:pt x="292360" y="76867"/>
                  <a:pt x="282930" y="89821"/>
                  <a:pt x="269119" y="92393"/>
                </a:cubicBezTo>
                <a:cubicBezTo>
                  <a:pt x="267309" y="92678"/>
                  <a:pt x="265499" y="92869"/>
                  <a:pt x="263785" y="92869"/>
                </a:cubicBezTo>
                <a:cubicBezTo>
                  <a:pt x="247973" y="92869"/>
                  <a:pt x="235210" y="80105"/>
                  <a:pt x="235210" y="64294"/>
                </a:cubicBezTo>
                <a:lnTo>
                  <a:pt x="235210" y="7144"/>
                </a:lnTo>
                <a:lnTo>
                  <a:pt x="101860" y="7144"/>
                </a:lnTo>
                <a:lnTo>
                  <a:pt x="101860" y="92869"/>
                </a:lnTo>
                <a:lnTo>
                  <a:pt x="76333" y="92869"/>
                </a:lnTo>
                <a:cubicBezTo>
                  <a:pt x="42233" y="92869"/>
                  <a:pt x="11753" y="117348"/>
                  <a:pt x="7657" y="151162"/>
                </a:cubicBezTo>
                <a:cubicBezTo>
                  <a:pt x="2704" y="191738"/>
                  <a:pt x="34232" y="226219"/>
                  <a:pt x="73856" y="226219"/>
                </a:cubicBezTo>
                <a:lnTo>
                  <a:pt x="101955" y="226219"/>
                </a:lnTo>
                <a:lnTo>
                  <a:pt x="101955" y="311944"/>
                </a:lnTo>
                <a:lnTo>
                  <a:pt x="235305" y="311944"/>
                </a:lnTo>
                <a:lnTo>
                  <a:pt x="235305" y="256223"/>
                </a:lnTo>
                <a:cubicBezTo>
                  <a:pt x="235305" y="242221"/>
                  <a:pt x="244735" y="229267"/>
                  <a:pt x="258546" y="226695"/>
                </a:cubicBezTo>
                <a:cubicBezTo>
                  <a:pt x="260356" y="226409"/>
                  <a:pt x="262165" y="226219"/>
                  <a:pt x="263880" y="226219"/>
                </a:cubicBezTo>
                <a:cubicBezTo>
                  <a:pt x="279691" y="226219"/>
                  <a:pt x="292455" y="238982"/>
                  <a:pt x="292455" y="254794"/>
                </a:cubicBezTo>
                <a:lnTo>
                  <a:pt x="292455" y="311944"/>
                </a:lnTo>
                <a:lnTo>
                  <a:pt x="425805" y="311944"/>
                </a:lnTo>
                <a:lnTo>
                  <a:pt x="425805" y="226219"/>
                </a:lnTo>
                <a:lnTo>
                  <a:pt x="451808" y="226219"/>
                </a:lnTo>
                <a:cubicBezTo>
                  <a:pt x="485908" y="226219"/>
                  <a:pt x="516387" y="201740"/>
                  <a:pt x="520484" y="167926"/>
                </a:cubicBezTo>
                <a:cubicBezTo>
                  <a:pt x="525436" y="127349"/>
                  <a:pt x="493908" y="92869"/>
                  <a:pt x="454285" y="92869"/>
                </a:cubicBezTo>
                <a:close/>
                <a:moveTo>
                  <a:pt x="482669" y="163259"/>
                </a:moveTo>
                <a:cubicBezTo>
                  <a:pt x="480955" y="177165"/>
                  <a:pt x="467429" y="188119"/>
                  <a:pt x="451808" y="188119"/>
                </a:cubicBezTo>
                <a:lnTo>
                  <a:pt x="425805" y="188119"/>
                </a:lnTo>
                <a:lnTo>
                  <a:pt x="387705" y="188119"/>
                </a:lnTo>
                <a:lnTo>
                  <a:pt x="387705" y="226219"/>
                </a:lnTo>
                <a:lnTo>
                  <a:pt x="387705" y="273844"/>
                </a:lnTo>
                <a:lnTo>
                  <a:pt x="330555" y="273844"/>
                </a:lnTo>
                <a:lnTo>
                  <a:pt x="330555" y="254794"/>
                </a:lnTo>
                <a:cubicBezTo>
                  <a:pt x="330555" y="218027"/>
                  <a:pt x="300646" y="188119"/>
                  <a:pt x="263880" y="188119"/>
                </a:cubicBezTo>
                <a:cubicBezTo>
                  <a:pt x="259879" y="188119"/>
                  <a:pt x="255783" y="188500"/>
                  <a:pt x="251783" y="189167"/>
                </a:cubicBezTo>
                <a:cubicBezTo>
                  <a:pt x="220160" y="194881"/>
                  <a:pt x="197205" y="223075"/>
                  <a:pt x="197205" y="256127"/>
                </a:cubicBezTo>
                <a:lnTo>
                  <a:pt x="197205" y="273844"/>
                </a:lnTo>
                <a:lnTo>
                  <a:pt x="140055" y="273844"/>
                </a:lnTo>
                <a:lnTo>
                  <a:pt x="140055" y="226219"/>
                </a:lnTo>
                <a:lnTo>
                  <a:pt x="140055" y="188119"/>
                </a:lnTo>
                <a:lnTo>
                  <a:pt x="101955" y="188119"/>
                </a:lnTo>
                <a:lnTo>
                  <a:pt x="73856" y="188119"/>
                </a:lnTo>
                <a:cubicBezTo>
                  <a:pt x="65569" y="188119"/>
                  <a:pt x="57949" y="184690"/>
                  <a:pt x="52425" y="178499"/>
                </a:cubicBezTo>
                <a:cubicBezTo>
                  <a:pt x="49282" y="174879"/>
                  <a:pt x="44138" y="167164"/>
                  <a:pt x="45472" y="155829"/>
                </a:cubicBezTo>
                <a:cubicBezTo>
                  <a:pt x="47186" y="141923"/>
                  <a:pt x="60712" y="130969"/>
                  <a:pt x="76333" y="130969"/>
                </a:cubicBezTo>
                <a:lnTo>
                  <a:pt x="101860" y="130969"/>
                </a:lnTo>
                <a:lnTo>
                  <a:pt x="139960" y="130969"/>
                </a:lnTo>
                <a:lnTo>
                  <a:pt x="139960" y="92869"/>
                </a:lnTo>
                <a:lnTo>
                  <a:pt x="139960" y="45244"/>
                </a:lnTo>
                <a:lnTo>
                  <a:pt x="197110" y="45244"/>
                </a:lnTo>
                <a:lnTo>
                  <a:pt x="197110" y="64294"/>
                </a:lnTo>
                <a:cubicBezTo>
                  <a:pt x="197110" y="101060"/>
                  <a:pt x="227018" y="130969"/>
                  <a:pt x="263785" y="130969"/>
                </a:cubicBezTo>
                <a:cubicBezTo>
                  <a:pt x="267785" y="130969"/>
                  <a:pt x="271881" y="130588"/>
                  <a:pt x="275881" y="129921"/>
                </a:cubicBezTo>
                <a:cubicBezTo>
                  <a:pt x="307504" y="124206"/>
                  <a:pt x="330460" y="96012"/>
                  <a:pt x="330460" y="62960"/>
                </a:cubicBezTo>
                <a:lnTo>
                  <a:pt x="330460" y="45244"/>
                </a:lnTo>
                <a:lnTo>
                  <a:pt x="387610" y="45244"/>
                </a:lnTo>
                <a:lnTo>
                  <a:pt x="387610" y="92869"/>
                </a:lnTo>
                <a:lnTo>
                  <a:pt x="387610" y="130969"/>
                </a:lnTo>
                <a:lnTo>
                  <a:pt x="425710" y="130969"/>
                </a:lnTo>
                <a:lnTo>
                  <a:pt x="454285" y="130969"/>
                </a:lnTo>
                <a:cubicBezTo>
                  <a:pt x="462571" y="130969"/>
                  <a:pt x="470191" y="134398"/>
                  <a:pt x="475716" y="140589"/>
                </a:cubicBezTo>
                <a:cubicBezTo>
                  <a:pt x="478859" y="144209"/>
                  <a:pt x="484003" y="151924"/>
                  <a:pt x="482669" y="163259"/>
                </a:cubicBezTo>
                <a:close/>
              </a:path>
            </a:pathLst>
          </a:custGeom>
          <a:solidFill>
            <a:srgbClr val="002856"/>
          </a:solidFill>
          <a:ln w="9525" cap="flat">
            <a:noFill/>
            <a:prstDash val="solid"/>
            <a:miter/>
          </a:ln>
        </p:spPr>
        <p:txBody>
          <a:bodyPr rtlCol="0" anchor="ctr"/>
          <a:lstStyle/>
          <a:p>
            <a:endParaRPr lang="en-US"/>
          </a:p>
        </p:txBody>
      </p:sp>
    </p:spTree>
    <p:extLst>
      <p:ext uri="{BB962C8B-B14F-4D97-AF65-F5344CB8AC3E}">
        <p14:creationId xmlns:p14="http://schemas.microsoft.com/office/powerpoint/2010/main" val="317588889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39B6BE-15B6-4E4D-96B7-BEB1A6F026CD}"/>
              </a:ext>
            </a:extLst>
          </p:cNvPr>
          <p:cNvSpPr txBox="1">
            <a:spLocks/>
          </p:cNvSpPr>
          <p:nvPr/>
        </p:nvSpPr>
        <p:spPr>
          <a:xfrm>
            <a:off x="457200" y="366713"/>
            <a:ext cx="11276013" cy="443198"/>
          </a:xfrm>
          <a:prstGeom prst="rect">
            <a:avLst/>
          </a:prstGeom>
        </p:spPr>
        <p:txBody>
          <a:bodyPr/>
          <a:lstStyle>
            <a:lvl1pPr algn="l" defTabSz="914400" rtl="0" eaLnBrk="1" latinLnBrk="0" hangingPunct="1">
              <a:lnSpc>
                <a:spcPct val="90000"/>
              </a:lnSpc>
              <a:spcBef>
                <a:spcPct val="0"/>
              </a:spcBef>
              <a:spcAft>
                <a:spcPts val="1200"/>
              </a:spcAft>
              <a:buNone/>
              <a:defRPr sz="3200" kern="1200">
                <a:solidFill>
                  <a:schemeClr val="tx2"/>
                </a:solidFill>
                <a:latin typeface="+mj-lt"/>
                <a:ea typeface="+mj-ea"/>
                <a:cs typeface="+mj-cs"/>
              </a:defRPr>
            </a:lvl1pPr>
          </a:lstStyle>
          <a:p>
            <a:r>
              <a:rPr lang="en-CA" dirty="0"/>
              <a:t>Why Influence?</a:t>
            </a:r>
            <a:br>
              <a:rPr lang="en-CA" dirty="0"/>
            </a:br>
            <a:r>
              <a:rPr lang="en-IN" sz="2400" dirty="0">
                <a:solidFill>
                  <a:schemeClr val="tx1"/>
                </a:solidFill>
                <a:latin typeface="+mn-lt"/>
              </a:rPr>
              <a:t>Because There is a Crucial Competency Gap</a:t>
            </a:r>
            <a:br>
              <a:rPr lang="en-CA" dirty="0"/>
            </a:br>
            <a:r>
              <a:rPr lang="en-CA" sz="2000" dirty="0">
                <a:solidFill>
                  <a:schemeClr val="tx1"/>
                </a:solidFill>
                <a:latin typeface="+mn-lt"/>
              </a:rPr>
              <a:t>Percentage of IT Employees Who Are at Least at the Proficient Level</a:t>
            </a:r>
            <a:r>
              <a:rPr lang="en-CA" sz="2000" baseline="30000" dirty="0">
                <a:solidFill>
                  <a:schemeClr val="tx1"/>
                </a:solidFill>
                <a:latin typeface="+mn-lt"/>
              </a:rPr>
              <a:t> a</a:t>
            </a:r>
            <a:endParaRPr lang="en-US" dirty="0">
              <a:solidFill>
                <a:schemeClr val="tx1"/>
              </a:solidFill>
              <a:latin typeface="+mn-lt"/>
            </a:endParaRPr>
          </a:p>
        </p:txBody>
      </p:sp>
      <p:graphicFrame>
        <p:nvGraphicFramePr>
          <p:cNvPr id="3" name="Table 2">
            <a:extLst>
              <a:ext uri="{FF2B5EF4-FFF2-40B4-BE49-F238E27FC236}">
                <a16:creationId xmlns:a16="http://schemas.microsoft.com/office/drawing/2014/main" id="{E21458FF-11E8-BD4C-AA47-ABE8BF7383A6}"/>
              </a:ext>
            </a:extLst>
          </p:cNvPr>
          <p:cNvGraphicFramePr>
            <a:graphicFrameLocks noGrp="1"/>
          </p:cNvGraphicFramePr>
          <p:nvPr>
            <p:extLst>
              <p:ext uri="{D42A27DB-BD31-4B8C-83A1-F6EECF244321}">
                <p14:modId xmlns:p14="http://schemas.microsoft.com/office/powerpoint/2010/main" val="837607692"/>
              </p:ext>
            </p:extLst>
          </p:nvPr>
        </p:nvGraphicFramePr>
        <p:xfrm>
          <a:off x="464457" y="2499974"/>
          <a:ext cx="5494641" cy="2377440"/>
        </p:xfrm>
        <a:graphic>
          <a:graphicData uri="http://schemas.openxmlformats.org/drawingml/2006/table">
            <a:tbl>
              <a:tblPr firstRow="1" bandRow="1">
                <a:tableStyleId>{5C22544A-7EE6-4342-B048-85BDC9FD1C3A}</a:tableStyleId>
              </a:tblPr>
              <a:tblGrid>
                <a:gridCol w="4064000">
                  <a:extLst>
                    <a:ext uri="{9D8B030D-6E8A-4147-A177-3AD203B41FA5}">
                      <a16:colId xmlns:a16="http://schemas.microsoft.com/office/drawing/2014/main" val="3627421185"/>
                    </a:ext>
                  </a:extLst>
                </a:gridCol>
                <a:gridCol w="1430641">
                  <a:extLst>
                    <a:ext uri="{9D8B030D-6E8A-4147-A177-3AD203B41FA5}">
                      <a16:colId xmlns:a16="http://schemas.microsoft.com/office/drawing/2014/main" val="3712225092"/>
                    </a:ext>
                  </a:extLst>
                </a:gridCol>
              </a:tblGrid>
              <a:tr h="370840">
                <a:tc>
                  <a:txBody>
                    <a:bodyPr/>
                    <a:lstStyle/>
                    <a:p>
                      <a:r>
                        <a:rPr lang="en-US" sz="2000" b="0" dirty="0">
                          <a:solidFill>
                            <a:schemeClr val="tx1"/>
                          </a:solidFill>
                        </a:rPr>
                        <a:t>Organizational Awareness</a:t>
                      </a:r>
                    </a:p>
                  </a:txBody>
                  <a:tcPr>
                    <a:lnL w="12700" cap="flat" cmpd="sng" algn="ctr">
                      <a:solidFill>
                        <a:srgbClr val="6F7878"/>
                      </a:solidFill>
                      <a:prstDash val="solid"/>
                      <a:round/>
                      <a:headEnd type="none" w="med" len="med"/>
                      <a:tailEnd type="none" w="med" len="med"/>
                    </a:lnL>
                    <a:lnR w="3175" cap="flat" cmpd="sng" algn="ctr">
                      <a:solidFill>
                        <a:srgbClr val="6F7878"/>
                      </a:solidFill>
                      <a:prstDash val="solid"/>
                      <a:round/>
                      <a:headEnd type="none" w="med" len="med"/>
                      <a:tailEnd type="none" w="med" len="med"/>
                    </a:lnR>
                    <a:lnT w="12700" cap="flat" cmpd="sng" algn="ctr">
                      <a:solidFill>
                        <a:srgbClr val="6F7878"/>
                      </a:solidFill>
                      <a:prstDash val="solid"/>
                      <a:round/>
                      <a:headEnd type="none" w="med" len="med"/>
                      <a:tailEnd type="none" w="med" len="med"/>
                    </a:lnT>
                    <a:lnB w="3175" cap="flat" cmpd="sng" algn="ctr">
                      <a:solidFill>
                        <a:srgbClr val="6F7878"/>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000" b="1" dirty="0">
                          <a:solidFill>
                            <a:schemeClr val="tx1"/>
                          </a:solidFill>
                          <a:latin typeface="+mn-lt"/>
                          <a:ea typeface="Arial"/>
                          <a:cs typeface="Arial"/>
                          <a:sym typeface="Arial"/>
                        </a:rPr>
                        <a:t>76%</a:t>
                      </a:r>
                      <a:endParaRPr lang="en-US" sz="2000" dirty="0">
                        <a:solidFill>
                          <a:schemeClr val="tx1"/>
                        </a:solidFill>
                      </a:endParaRPr>
                    </a:p>
                  </a:txBody>
                  <a:tcPr>
                    <a:lnL w="3175" cap="flat" cmpd="sng" algn="ctr">
                      <a:solidFill>
                        <a:srgbClr val="6F7878"/>
                      </a:solidFill>
                      <a:prstDash val="solid"/>
                      <a:round/>
                      <a:headEnd type="none" w="med" len="med"/>
                      <a:tailEnd type="none" w="med" len="med"/>
                    </a:lnL>
                    <a:lnR w="12700" cap="flat" cmpd="sng" algn="ctr">
                      <a:solidFill>
                        <a:srgbClr val="6F7878"/>
                      </a:solidFill>
                      <a:prstDash val="solid"/>
                      <a:round/>
                      <a:headEnd type="none" w="med" len="med"/>
                      <a:tailEnd type="none" w="med" len="med"/>
                    </a:lnR>
                    <a:lnT w="12700" cap="flat" cmpd="sng" algn="ctr">
                      <a:solidFill>
                        <a:srgbClr val="6F7878"/>
                      </a:solidFill>
                      <a:prstDash val="solid"/>
                      <a:round/>
                      <a:headEnd type="none" w="med" len="med"/>
                      <a:tailEnd type="none" w="med" len="med"/>
                    </a:lnT>
                    <a:lnB w="3175" cap="flat" cmpd="sng" algn="ctr">
                      <a:solidFill>
                        <a:srgbClr val="6F7878"/>
                      </a:solidFill>
                      <a:prstDash val="solid"/>
                      <a:round/>
                      <a:headEnd type="none" w="med" len="med"/>
                      <a:tailEnd type="none" w="med" len="med"/>
                    </a:lnB>
                    <a:lnTlToBr w="12700" cmpd="sng">
                      <a:noFill/>
                      <a:prstDash val="solid"/>
                    </a:lnTlToBr>
                    <a:lnBlToTr w="12700" cmpd="sng">
                      <a:noFill/>
                      <a:prstDash val="solid"/>
                    </a:lnBlToTr>
                    <a:solidFill>
                      <a:srgbClr val="00A76D"/>
                    </a:solidFill>
                  </a:tcPr>
                </a:tc>
                <a:extLst>
                  <a:ext uri="{0D108BD9-81ED-4DB2-BD59-A6C34878D82A}">
                    <a16:rowId xmlns:a16="http://schemas.microsoft.com/office/drawing/2014/main" val="18975201"/>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000" dirty="0">
                          <a:solidFill>
                            <a:srgbClr val="000000"/>
                          </a:solidFill>
                          <a:latin typeface="+mn-lt"/>
                          <a:ea typeface="Arial"/>
                          <a:cs typeface="Arial"/>
                          <a:sym typeface="Arial"/>
                        </a:rPr>
                        <a:t>Analytic Ability</a:t>
                      </a:r>
                      <a:endParaRPr lang="en-US" sz="2000" dirty="0"/>
                    </a:p>
                  </a:txBody>
                  <a:tcPr>
                    <a:lnL w="12700" cap="flat" cmpd="sng" algn="ctr">
                      <a:solidFill>
                        <a:srgbClr val="6F7878"/>
                      </a:solidFill>
                      <a:prstDash val="solid"/>
                      <a:round/>
                      <a:headEnd type="none" w="med" len="med"/>
                      <a:tailEnd type="none" w="med" len="med"/>
                    </a:lnL>
                    <a:lnR w="3175" cap="flat" cmpd="sng" algn="ctr">
                      <a:solidFill>
                        <a:srgbClr val="6F7878"/>
                      </a:solidFill>
                      <a:prstDash val="solid"/>
                      <a:round/>
                      <a:headEnd type="none" w="med" len="med"/>
                      <a:tailEnd type="none" w="med" len="med"/>
                    </a:lnR>
                    <a:lnT w="3175" cap="flat" cmpd="sng" algn="ctr">
                      <a:solidFill>
                        <a:srgbClr val="6F7878"/>
                      </a:solidFill>
                      <a:prstDash val="solid"/>
                      <a:round/>
                      <a:headEnd type="none" w="med" len="med"/>
                      <a:tailEnd type="none" w="med" len="med"/>
                    </a:lnT>
                    <a:lnB w="3175" cap="flat" cmpd="sng" algn="ctr">
                      <a:solidFill>
                        <a:srgbClr val="6F7878"/>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2000" b="1" dirty="0">
                          <a:solidFill>
                            <a:schemeClr val="tx1"/>
                          </a:solidFill>
                        </a:rPr>
                        <a:t>75%</a:t>
                      </a:r>
                    </a:p>
                  </a:txBody>
                  <a:tcPr>
                    <a:lnL w="3175" cap="flat" cmpd="sng" algn="ctr">
                      <a:solidFill>
                        <a:srgbClr val="6F7878"/>
                      </a:solidFill>
                      <a:prstDash val="solid"/>
                      <a:round/>
                      <a:headEnd type="none" w="med" len="med"/>
                      <a:tailEnd type="none" w="med" len="med"/>
                    </a:lnL>
                    <a:lnR w="12700" cap="flat" cmpd="sng" algn="ctr">
                      <a:solidFill>
                        <a:srgbClr val="6F7878"/>
                      </a:solidFill>
                      <a:prstDash val="solid"/>
                      <a:round/>
                      <a:headEnd type="none" w="med" len="med"/>
                      <a:tailEnd type="none" w="med" len="med"/>
                    </a:lnR>
                    <a:lnT w="3175" cap="flat" cmpd="sng" algn="ctr">
                      <a:solidFill>
                        <a:srgbClr val="6F7878"/>
                      </a:solidFill>
                      <a:prstDash val="solid"/>
                      <a:round/>
                      <a:headEnd type="none" w="med" len="med"/>
                      <a:tailEnd type="none" w="med" len="med"/>
                    </a:lnT>
                    <a:lnB w="3175" cap="flat" cmpd="sng" algn="ctr">
                      <a:solidFill>
                        <a:srgbClr val="6F7878"/>
                      </a:solidFill>
                      <a:prstDash val="solid"/>
                      <a:round/>
                      <a:headEnd type="none" w="med" len="med"/>
                      <a:tailEnd type="none" w="med" len="med"/>
                    </a:lnB>
                    <a:lnTlToBr w="12700" cmpd="sng">
                      <a:noFill/>
                      <a:prstDash val="solid"/>
                    </a:lnTlToBr>
                    <a:lnBlToTr w="12700" cmpd="sng">
                      <a:noFill/>
                      <a:prstDash val="solid"/>
                    </a:lnBlToTr>
                    <a:solidFill>
                      <a:srgbClr val="00A76D"/>
                    </a:solidFill>
                  </a:tcPr>
                </a:tc>
                <a:extLst>
                  <a:ext uri="{0D108BD9-81ED-4DB2-BD59-A6C34878D82A}">
                    <a16:rowId xmlns:a16="http://schemas.microsoft.com/office/drawing/2014/main" val="1884325272"/>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000" dirty="0">
                          <a:solidFill>
                            <a:srgbClr val="000000"/>
                          </a:solidFill>
                          <a:latin typeface="+mn-lt"/>
                          <a:ea typeface="Arial"/>
                          <a:cs typeface="Arial"/>
                          <a:sym typeface="Arial"/>
                        </a:rPr>
                        <a:t>Process Orientation</a:t>
                      </a:r>
                      <a:endParaRPr lang="en-US" sz="2000" dirty="0"/>
                    </a:p>
                  </a:txBody>
                  <a:tcPr>
                    <a:lnL w="12700" cap="flat" cmpd="sng" algn="ctr">
                      <a:solidFill>
                        <a:srgbClr val="6F7878"/>
                      </a:solidFill>
                      <a:prstDash val="solid"/>
                      <a:round/>
                      <a:headEnd type="none" w="med" len="med"/>
                      <a:tailEnd type="none" w="med" len="med"/>
                    </a:lnL>
                    <a:lnR w="3175" cap="flat" cmpd="sng" algn="ctr">
                      <a:solidFill>
                        <a:srgbClr val="6F7878"/>
                      </a:solidFill>
                      <a:prstDash val="solid"/>
                      <a:round/>
                      <a:headEnd type="none" w="med" len="med"/>
                      <a:tailEnd type="none" w="med" len="med"/>
                    </a:lnR>
                    <a:lnT w="3175" cap="flat" cmpd="sng" algn="ctr">
                      <a:solidFill>
                        <a:srgbClr val="6F7878"/>
                      </a:solidFill>
                      <a:prstDash val="solid"/>
                      <a:round/>
                      <a:headEnd type="none" w="med" len="med"/>
                      <a:tailEnd type="none" w="med" len="med"/>
                    </a:lnT>
                    <a:lnB w="3175" cap="flat" cmpd="sng" algn="ctr">
                      <a:solidFill>
                        <a:srgbClr val="6F7878"/>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000" b="1" dirty="0">
                          <a:solidFill>
                            <a:schemeClr val="tx1"/>
                          </a:solidFill>
                        </a:rPr>
                        <a:t>71%</a:t>
                      </a:r>
                    </a:p>
                  </a:txBody>
                  <a:tcPr>
                    <a:lnL w="3175" cap="flat" cmpd="sng" algn="ctr">
                      <a:solidFill>
                        <a:srgbClr val="6F7878"/>
                      </a:solidFill>
                      <a:prstDash val="solid"/>
                      <a:round/>
                      <a:headEnd type="none" w="med" len="med"/>
                      <a:tailEnd type="none" w="med" len="med"/>
                    </a:lnL>
                    <a:lnR w="12700" cap="flat" cmpd="sng" algn="ctr">
                      <a:solidFill>
                        <a:srgbClr val="6F7878"/>
                      </a:solidFill>
                      <a:prstDash val="solid"/>
                      <a:round/>
                      <a:headEnd type="none" w="med" len="med"/>
                      <a:tailEnd type="none" w="med" len="med"/>
                    </a:lnR>
                    <a:lnT w="3175" cap="flat" cmpd="sng" algn="ctr">
                      <a:solidFill>
                        <a:srgbClr val="6F7878"/>
                      </a:solidFill>
                      <a:prstDash val="solid"/>
                      <a:round/>
                      <a:headEnd type="none" w="med" len="med"/>
                      <a:tailEnd type="none" w="med" len="med"/>
                    </a:lnT>
                    <a:lnB w="3175" cap="flat" cmpd="sng" algn="ctr">
                      <a:solidFill>
                        <a:srgbClr val="6F7878"/>
                      </a:solidFill>
                      <a:prstDash val="solid"/>
                      <a:round/>
                      <a:headEnd type="none" w="med" len="med"/>
                      <a:tailEnd type="none" w="med" len="med"/>
                    </a:lnB>
                    <a:lnTlToBr w="12700" cmpd="sng">
                      <a:noFill/>
                      <a:prstDash val="solid"/>
                    </a:lnTlToBr>
                    <a:lnBlToTr w="12700" cmpd="sng">
                      <a:noFill/>
                      <a:prstDash val="solid"/>
                    </a:lnBlToTr>
                    <a:solidFill>
                      <a:srgbClr val="00A76D"/>
                    </a:solidFill>
                  </a:tcPr>
                </a:tc>
                <a:extLst>
                  <a:ext uri="{0D108BD9-81ED-4DB2-BD59-A6C34878D82A}">
                    <a16:rowId xmlns:a16="http://schemas.microsoft.com/office/drawing/2014/main" val="3986834344"/>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000" dirty="0">
                          <a:solidFill>
                            <a:srgbClr val="000000"/>
                          </a:solidFill>
                          <a:latin typeface="+mn-lt"/>
                          <a:ea typeface="Arial"/>
                          <a:cs typeface="Arial"/>
                          <a:sym typeface="Arial"/>
                        </a:rPr>
                        <a:t>Teamwork</a:t>
                      </a:r>
                      <a:endParaRPr lang="en-US" sz="2000" dirty="0"/>
                    </a:p>
                  </a:txBody>
                  <a:tcPr>
                    <a:lnL w="12700" cap="flat" cmpd="sng" algn="ctr">
                      <a:solidFill>
                        <a:srgbClr val="6F7878"/>
                      </a:solidFill>
                      <a:prstDash val="solid"/>
                      <a:round/>
                      <a:headEnd type="none" w="med" len="med"/>
                      <a:tailEnd type="none" w="med" len="med"/>
                    </a:lnL>
                    <a:lnR w="3175" cap="flat" cmpd="sng" algn="ctr">
                      <a:solidFill>
                        <a:srgbClr val="6F7878"/>
                      </a:solidFill>
                      <a:prstDash val="solid"/>
                      <a:round/>
                      <a:headEnd type="none" w="med" len="med"/>
                      <a:tailEnd type="none" w="med" len="med"/>
                    </a:lnR>
                    <a:lnT w="3175" cap="flat" cmpd="sng" algn="ctr">
                      <a:solidFill>
                        <a:srgbClr val="6F7878"/>
                      </a:solidFill>
                      <a:prstDash val="solid"/>
                      <a:round/>
                      <a:headEnd type="none" w="med" len="med"/>
                      <a:tailEnd type="none" w="med" len="med"/>
                    </a:lnT>
                    <a:lnB w="3175" cap="flat" cmpd="sng" algn="ctr">
                      <a:solidFill>
                        <a:srgbClr val="6F7878"/>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000" b="1" dirty="0">
                          <a:solidFill>
                            <a:schemeClr val="tx1"/>
                          </a:solidFill>
                        </a:rPr>
                        <a:t>67%</a:t>
                      </a:r>
                    </a:p>
                  </a:txBody>
                  <a:tcPr>
                    <a:lnL w="3175" cap="flat" cmpd="sng" algn="ctr">
                      <a:solidFill>
                        <a:srgbClr val="6F7878"/>
                      </a:solidFill>
                      <a:prstDash val="solid"/>
                      <a:round/>
                      <a:headEnd type="none" w="med" len="med"/>
                      <a:tailEnd type="none" w="med" len="med"/>
                    </a:lnL>
                    <a:lnR w="12700" cap="flat" cmpd="sng" algn="ctr">
                      <a:solidFill>
                        <a:srgbClr val="6F7878"/>
                      </a:solidFill>
                      <a:prstDash val="solid"/>
                      <a:round/>
                      <a:headEnd type="none" w="med" len="med"/>
                      <a:tailEnd type="none" w="med" len="med"/>
                    </a:lnR>
                    <a:lnT w="3175" cap="flat" cmpd="sng" algn="ctr">
                      <a:solidFill>
                        <a:srgbClr val="6F7878"/>
                      </a:solidFill>
                      <a:prstDash val="solid"/>
                      <a:round/>
                      <a:headEnd type="none" w="med" len="med"/>
                      <a:tailEnd type="none" w="med" len="med"/>
                    </a:lnT>
                    <a:lnB w="3175" cap="flat" cmpd="sng" algn="ctr">
                      <a:solidFill>
                        <a:srgbClr val="6F7878"/>
                      </a:solidFill>
                      <a:prstDash val="solid"/>
                      <a:round/>
                      <a:headEnd type="none" w="med" len="med"/>
                      <a:tailEnd type="none" w="med" len="med"/>
                    </a:lnB>
                    <a:lnTlToBr w="12700" cmpd="sng">
                      <a:noFill/>
                      <a:prstDash val="solid"/>
                    </a:lnTlToBr>
                    <a:lnBlToTr w="12700" cmpd="sng">
                      <a:noFill/>
                      <a:prstDash val="solid"/>
                    </a:lnBlToTr>
                    <a:solidFill>
                      <a:srgbClr val="F5AB23"/>
                    </a:solidFill>
                  </a:tcPr>
                </a:tc>
                <a:extLst>
                  <a:ext uri="{0D108BD9-81ED-4DB2-BD59-A6C34878D82A}">
                    <a16:rowId xmlns:a16="http://schemas.microsoft.com/office/drawing/2014/main" val="3610204856"/>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000" dirty="0">
                          <a:solidFill>
                            <a:srgbClr val="000000"/>
                          </a:solidFill>
                          <a:latin typeface="+mn-lt"/>
                          <a:ea typeface="Arial"/>
                          <a:cs typeface="Arial"/>
                          <a:sym typeface="Arial"/>
                        </a:rPr>
                        <a:t>Prioritization</a:t>
                      </a:r>
                      <a:endParaRPr lang="en-US" sz="2000" dirty="0"/>
                    </a:p>
                  </a:txBody>
                  <a:tcPr>
                    <a:lnL w="12700" cap="flat" cmpd="sng" algn="ctr">
                      <a:solidFill>
                        <a:srgbClr val="6F7878"/>
                      </a:solidFill>
                      <a:prstDash val="solid"/>
                      <a:round/>
                      <a:headEnd type="none" w="med" len="med"/>
                      <a:tailEnd type="none" w="med" len="med"/>
                    </a:lnL>
                    <a:lnR w="3175" cap="flat" cmpd="sng" algn="ctr">
                      <a:solidFill>
                        <a:srgbClr val="6F7878"/>
                      </a:solidFill>
                      <a:prstDash val="solid"/>
                      <a:round/>
                      <a:headEnd type="none" w="med" len="med"/>
                      <a:tailEnd type="none" w="med" len="med"/>
                    </a:lnR>
                    <a:lnT w="3175" cap="flat" cmpd="sng" algn="ctr">
                      <a:solidFill>
                        <a:srgbClr val="6F7878"/>
                      </a:solidFill>
                      <a:prstDash val="solid"/>
                      <a:round/>
                      <a:headEnd type="none" w="med" len="med"/>
                      <a:tailEnd type="none" w="med" len="med"/>
                    </a:lnT>
                    <a:lnB w="3175" cap="flat" cmpd="sng" algn="ctr">
                      <a:solidFill>
                        <a:srgbClr val="6F7878"/>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000" b="1" dirty="0">
                          <a:solidFill>
                            <a:schemeClr val="tx1"/>
                          </a:solidFill>
                        </a:rPr>
                        <a:t>67%</a:t>
                      </a:r>
                    </a:p>
                  </a:txBody>
                  <a:tcPr>
                    <a:lnL w="3175" cap="flat" cmpd="sng" algn="ctr">
                      <a:solidFill>
                        <a:srgbClr val="6F7878"/>
                      </a:solidFill>
                      <a:prstDash val="solid"/>
                      <a:round/>
                      <a:headEnd type="none" w="med" len="med"/>
                      <a:tailEnd type="none" w="med" len="med"/>
                    </a:lnL>
                    <a:lnR w="12700" cap="flat" cmpd="sng" algn="ctr">
                      <a:solidFill>
                        <a:srgbClr val="6F7878"/>
                      </a:solidFill>
                      <a:prstDash val="solid"/>
                      <a:round/>
                      <a:headEnd type="none" w="med" len="med"/>
                      <a:tailEnd type="none" w="med" len="med"/>
                    </a:lnR>
                    <a:lnT w="3175" cap="flat" cmpd="sng" algn="ctr">
                      <a:solidFill>
                        <a:srgbClr val="6F7878"/>
                      </a:solidFill>
                      <a:prstDash val="solid"/>
                      <a:round/>
                      <a:headEnd type="none" w="med" len="med"/>
                      <a:tailEnd type="none" w="med" len="med"/>
                    </a:lnT>
                    <a:lnB w="3175" cap="flat" cmpd="sng" algn="ctr">
                      <a:solidFill>
                        <a:srgbClr val="6F7878"/>
                      </a:solidFill>
                      <a:prstDash val="solid"/>
                      <a:round/>
                      <a:headEnd type="none" w="med" len="med"/>
                      <a:tailEnd type="none" w="med" len="med"/>
                    </a:lnB>
                    <a:lnTlToBr w="12700" cmpd="sng">
                      <a:noFill/>
                      <a:prstDash val="solid"/>
                    </a:lnTlToBr>
                    <a:lnBlToTr w="12700" cmpd="sng">
                      <a:noFill/>
                      <a:prstDash val="solid"/>
                    </a:lnBlToTr>
                    <a:solidFill>
                      <a:srgbClr val="F5AB23"/>
                    </a:solidFill>
                  </a:tcPr>
                </a:tc>
                <a:extLst>
                  <a:ext uri="{0D108BD9-81ED-4DB2-BD59-A6C34878D82A}">
                    <a16:rowId xmlns:a16="http://schemas.microsoft.com/office/drawing/2014/main" val="2287458934"/>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000" dirty="0">
                          <a:solidFill>
                            <a:srgbClr val="000000"/>
                          </a:solidFill>
                          <a:latin typeface="+mn-lt"/>
                          <a:ea typeface="Arial"/>
                          <a:cs typeface="Arial"/>
                          <a:sym typeface="Arial"/>
                        </a:rPr>
                        <a:t>Business Results Orientation</a:t>
                      </a:r>
                      <a:endParaRPr lang="en-US" sz="2000" dirty="0"/>
                    </a:p>
                  </a:txBody>
                  <a:tcPr>
                    <a:lnL w="12700" cap="flat" cmpd="sng" algn="ctr">
                      <a:solidFill>
                        <a:srgbClr val="6F7878"/>
                      </a:solidFill>
                      <a:prstDash val="solid"/>
                      <a:round/>
                      <a:headEnd type="none" w="med" len="med"/>
                      <a:tailEnd type="none" w="med" len="med"/>
                    </a:lnL>
                    <a:lnR w="3175" cap="flat" cmpd="sng" algn="ctr">
                      <a:solidFill>
                        <a:srgbClr val="6F7878"/>
                      </a:solidFill>
                      <a:prstDash val="solid"/>
                      <a:round/>
                      <a:headEnd type="none" w="med" len="med"/>
                      <a:tailEnd type="none" w="med" len="med"/>
                    </a:lnR>
                    <a:lnT w="3175" cap="flat" cmpd="sng" algn="ctr">
                      <a:solidFill>
                        <a:srgbClr val="6F7878"/>
                      </a:solidFill>
                      <a:prstDash val="solid"/>
                      <a:round/>
                      <a:headEnd type="none" w="med" len="med"/>
                      <a:tailEnd type="none" w="med" len="med"/>
                    </a:lnT>
                    <a:lnB w="12700" cap="flat" cmpd="sng" algn="ctr">
                      <a:solidFill>
                        <a:srgbClr val="6F7878"/>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000" b="1" dirty="0">
                          <a:solidFill>
                            <a:schemeClr val="tx1"/>
                          </a:solidFill>
                        </a:rPr>
                        <a:t>64%</a:t>
                      </a:r>
                    </a:p>
                  </a:txBody>
                  <a:tcPr>
                    <a:lnL w="3175" cap="flat" cmpd="sng" algn="ctr">
                      <a:solidFill>
                        <a:srgbClr val="6F7878"/>
                      </a:solidFill>
                      <a:prstDash val="solid"/>
                      <a:round/>
                      <a:headEnd type="none" w="med" len="med"/>
                      <a:tailEnd type="none" w="med" len="med"/>
                    </a:lnL>
                    <a:lnR w="12700" cap="flat" cmpd="sng" algn="ctr">
                      <a:solidFill>
                        <a:srgbClr val="6F7878"/>
                      </a:solidFill>
                      <a:prstDash val="solid"/>
                      <a:round/>
                      <a:headEnd type="none" w="med" len="med"/>
                      <a:tailEnd type="none" w="med" len="med"/>
                    </a:lnR>
                    <a:lnT w="3175" cap="flat" cmpd="sng" algn="ctr">
                      <a:solidFill>
                        <a:srgbClr val="6F7878"/>
                      </a:solidFill>
                      <a:prstDash val="solid"/>
                      <a:round/>
                      <a:headEnd type="none" w="med" len="med"/>
                      <a:tailEnd type="none" w="med" len="med"/>
                    </a:lnT>
                    <a:lnB w="12700" cap="flat" cmpd="sng" algn="ctr">
                      <a:solidFill>
                        <a:srgbClr val="6F7878"/>
                      </a:solidFill>
                      <a:prstDash val="solid"/>
                      <a:round/>
                      <a:headEnd type="none" w="med" len="med"/>
                      <a:tailEnd type="none" w="med" len="med"/>
                    </a:lnB>
                    <a:lnTlToBr w="12700" cmpd="sng">
                      <a:noFill/>
                      <a:prstDash val="solid"/>
                    </a:lnTlToBr>
                    <a:lnBlToTr w="12700" cmpd="sng">
                      <a:noFill/>
                      <a:prstDash val="solid"/>
                    </a:lnBlToTr>
                    <a:solidFill>
                      <a:srgbClr val="F5AB23"/>
                    </a:solidFill>
                  </a:tcPr>
                </a:tc>
                <a:extLst>
                  <a:ext uri="{0D108BD9-81ED-4DB2-BD59-A6C34878D82A}">
                    <a16:rowId xmlns:a16="http://schemas.microsoft.com/office/drawing/2014/main" val="868910351"/>
                  </a:ext>
                </a:extLst>
              </a:tr>
            </a:tbl>
          </a:graphicData>
        </a:graphic>
      </p:graphicFrame>
      <p:graphicFrame>
        <p:nvGraphicFramePr>
          <p:cNvPr id="4" name="Table 3">
            <a:extLst>
              <a:ext uri="{FF2B5EF4-FFF2-40B4-BE49-F238E27FC236}">
                <a16:creationId xmlns:a16="http://schemas.microsoft.com/office/drawing/2014/main" id="{32A7B035-1CE3-5B44-8C65-426ED901CB1F}"/>
              </a:ext>
            </a:extLst>
          </p:cNvPr>
          <p:cNvGraphicFramePr>
            <a:graphicFrameLocks noGrp="1"/>
          </p:cNvGraphicFramePr>
          <p:nvPr>
            <p:extLst>
              <p:ext uri="{D42A27DB-BD31-4B8C-83A1-F6EECF244321}">
                <p14:modId xmlns:p14="http://schemas.microsoft.com/office/powerpoint/2010/main" val="1914908748"/>
              </p:ext>
            </p:extLst>
          </p:nvPr>
        </p:nvGraphicFramePr>
        <p:xfrm>
          <a:off x="6245714" y="2499974"/>
          <a:ext cx="5494641" cy="2377440"/>
        </p:xfrm>
        <a:graphic>
          <a:graphicData uri="http://schemas.openxmlformats.org/drawingml/2006/table">
            <a:tbl>
              <a:tblPr firstRow="1" bandRow="1">
                <a:tableStyleId>{5C22544A-7EE6-4342-B048-85BDC9FD1C3A}</a:tableStyleId>
              </a:tblPr>
              <a:tblGrid>
                <a:gridCol w="4064000">
                  <a:extLst>
                    <a:ext uri="{9D8B030D-6E8A-4147-A177-3AD203B41FA5}">
                      <a16:colId xmlns:a16="http://schemas.microsoft.com/office/drawing/2014/main" val="3627421185"/>
                    </a:ext>
                  </a:extLst>
                </a:gridCol>
                <a:gridCol w="1430641">
                  <a:extLst>
                    <a:ext uri="{9D8B030D-6E8A-4147-A177-3AD203B41FA5}">
                      <a16:colId xmlns:a16="http://schemas.microsoft.com/office/drawing/2014/main" val="3712225092"/>
                    </a:ext>
                  </a:extLst>
                </a:gridCol>
              </a:tblGrid>
              <a:tr h="370840">
                <a:tc>
                  <a:txBody>
                    <a:bodyPr/>
                    <a:lstStyle/>
                    <a:p>
                      <a:r>
                        <a:rPr lang="en-US" sz="2000" b="0" dirty="0">
                          <a:solidFill>
                            <a:schemeClr val="tx1"/>
                          </a:solidFill>
                        </a:rPr>
                        <a:t>Creativity</a:t>
                      </a:r>
                    </a:p>
                  </a:txBody>
                  <a:tcPr>
                    <a:lnL w="12700" cap="flat" cmpd="sng" algn="ctr">
                      <a:solidFill>
                        <a:srgbClr val="6F7878"/>
                      </a:solidFill>
                      <a:prstDash val="solid"/>
                      <a:round/>
                      <a:headEnd type="none" w="med" len="med"/>
                      <a:tailEnd type="none" w="med" len="med"/>
                    </a:lnL>
                    <a:lnR w="3175" cap="flat" cmpd="sng" algn="ctr">
                      <a:solidFill>
                        <a:srgbClr val="6F7878"/>
                      </a:solidFill>
                      <a:prstDash val="solid"/>
                      <a:round/>
                      <a:headEnd type="none" w="med" len="med"/>
                      <a:tailEnd type="none" w="med" len="med"/>
                    </a:lnR>
                    <a:lnT w="12700" cap="flat" cmpd="sng" algn="ctr">
                      <a:solidFill>
                        <a:srgbClr val="6F7878"/>
                      </a:solidFill>
                      <a:prstDash val="solid"/>
                      <a:round/>
                      <a:headEnd type="none" w="med" len="med"/>
                      <a:tailEnd type="none" w="med" len="med"/>
                    </a:lnT>
                    <a:lnB w="3175" cap="flat" cmpd="sng" algn="ctr">
                      <a:solidFill>
                        <a:srgbClr val="6F7878"/>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000" b="1" dirty="0">
                          <a:solidFill>
                            <a:schemeClr val="tx1"/>
                          </a:solidFill>
                          <a:latin typeface="+mn-lt"/>
                          <a:ea typeface="Arial"/>
                          <a:cs typeface="Arial"/>
                          <a:sym typeface="Arial"/>
                        </a:rPr>
                        <a:t>58%</a:t>
                      </a:r>
                      <a:endParaRPr lang="en-US" sz="2000" dirty="0">
                        <a:solidFill>
                          <a:schemeClr val="tx1"/>
                        </a:solidFill>
                      </a:endParaRPr>
                    </a:p>
                  </a:txBody>
                  <a:tcPr>
                    <a:lnL w="3175" cap="flat" cmpd="sng" algn="ctr">
                      <a:solidFill>
                        <a:srgbClr val="6F7878"/>
                      </a:solidFill>
                      <a:prstDash val="solid"/>
                      <a:round/>
                      <a:headEnd type="none" w="med" len="med"/>
                      <a:tailEnd type="none" w="med" len="med"/>
                    </a:lnL>
                    <a:lnR w="12700" cap="flat" cmpd="sng" algn="ctr">
                      <a:solidFill>
                        <a:srgbClr val="6F7878"/>
                      </a:solidFill>
                      <a:prstDash val="solid"/>
                      <a:round/>
                      <a:headEnd type="none" w="med" len="med"/>
                      <a:tailEnd type="none" w="med" len="med"/>
                    </a:lnR>
                    <a:lnT w="12700" cap="flat" cmpd="sng" algn="ctr">
                      <a:solidFill>
                        <a:srgbClr val="6F7878"/>
                      </a:solidFill>
                      <a:prstDash val="solid"/>
                      <a:round/>
                      <a:headEnd type="none" w="med" len="med"/>
                      <a:tailEnd type="none" w="med" len="med"/>
                    </a:lnT>
                    <a:lnB w="3175" cap="flat" cmpd="sng" algn="ctr">
                      <a:solidFill>
                        <a:srgbClr val="6F7878"/>
                      </a:solidFill>
                      <a:prstDash val="solid"/>
                      <a:round/>
                      <a:headEnd type="none" w="med" len="med"/>
                      <a:tailEnd type="none" w="med" len="med"/>
                    </a:lnB>
                    <a:lnTlToBr w="12700" cmpd="sng">
                      <a:noFill/>
                      <a:prstDash val="solid"/>
                    </a:lnTlToBr>
                    <a:lnBlToTr w="12700" cmpd="sng">
                      <a:noFill/>
                      <a:prstDash val="solid"/>
                    </a:lnBlToTr>
                    <a:solidFill>
                      <a:srgbClr val="FF540A"/>
                    </a:solidFill>
                  </a:tcPr>
                </a:tc>
                <a:extLst>
                  <a:ext uri="{0D108BD9-81ED-4DB2-BD59-A6C34878D82A}">
                    <a16:rowId xmlns:a16="http://schemas.microsoft.com/office/drawing/2014/main" val="18975201"/>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000" dirty="0">
                          <a:solidFill>
                            <a:srgbClr val="000000"/>
                          </a:solidFill>
                          <a:latin typeface="+mn-lt"/>
                          <a:ea typeface="Arial"/>
                          <a:cs typeface="Arial"/>
                          <a:sym typeface="Arial"/>
                        </a:rPr>
                        <a:t>Learning Agility</a:t>
                      </a:r>
                    </a:p>
                  </a:txBody>
                  <a:tcPr>
                    <a:lnL w="12700" cap="flat" cmpd="sng" algn="ctr">
                      <a:solidFill>
                        <a:srgbClr val="6F7878"/>
                      </a:solidFill>
                      <a:prstDash val="solid"/>
                      <a:round/>
                      <a:headEnd type="none" w="med" len="med"/>
                      <a:tailEnd type="none" w="med" len="med"/>
                    </a:lnL>
                    <a:lnR w="3175" cap="flat" cmpd="sng" algn="ctr">
                      <a:solidFill>
                        <a:srgbClr val="6F7878"/>
                      </a:solidFill>
                      <a:prstDash val="solid"/>
                      <a:round/>
                      <a:headEnd type="none" w="med" len="med"/>
                      <a:tailEnd type="none" w="med" len="med"/>
                    </a:lnR>
                    <a:lnT w="3175" cap="flat" cmpd="sng" algn="ctr">
                      <a:solidFill>
                        <a:srgbClr val="6F7878"/>
                      </a:solidFill>
                      <a:prstDash val="solid"/>
                      <a:round/>
                      <a:headEnd type="none" w="med" len="med"/>
                      <a:tailEnd type="none" w="med" len="med"/>
                    </a:lnT>
                    <a:lnB w="3175" cap="flat" cmpd="sng" algn="ctr">
                      <a:solidFill>
                        <a:srgbClr val="6F7878"/>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2000" b="1" dirty="0">
                          <a:solidFill>
                            <a:schemeClr val="tx1"/>
                          </a:solidFill>
                        </a:rPr>
                        <a:t>57%</a:t>
                      </a:r>
                    </a:p>
                  </a:txBody>
                  <a:tcPr>
                    <a:lnL w="3175" cap="flat" cmpd="sng" algn="ctr">
                      <a:solidFill>
                        <a:srgbClr val="6F7878"/>
                      </a:solidFill>
                      <a:prstDash val="solid"/>
                      <a:round/>
                      <a:headEnd type="none" w="med" len="med"/>
                      <a:tailEnd type="none" w="med" len="med"/>
                    </a:lnL>
                    <a:lnR w="12700" cap="flat" cmpd="sng" algn="ctr">
                      <a:solidFill>
                        <a:srgbClr val="6F7878"/>
                      </a:solidFill>
                      <a:prstDash val="solid"/>
                      <a:round/>
                      <a:headEnd type="none" w="med" len="med"/>
                      <a:tailEnd type="none" w="med" len="med"/>
                    </a:lnR>
                    <a:lnT w="3175" cap="flat" cmpd="sng" algn="ctr">
                      <a:solidFill>
                        <a:srgbClr val="6F7878"/>
                      </a:solidFill>
                      <a:prstDash val="solid"/>
                      <a:round/>
                      <a:headEnd type="none" w="med" len="med"/>
                      <a:tailEnd type="none" w="med" len="med"/>
                    </a:lnT>
                    <a:lnB w="3175" cap="flat" cmpd="sng" algn="ctr">
                      <a:solidFill>
                        <a:srgbClr val="6F7878"/>
                      </a:solidFill>
                      <a:prstDash val="solid"/>
                      <a:round/>
                      <a:headEnd type="none" w="med" len="med"/>
                      <a:tailEnd type="none" w="med" len="med"/>
                    </a:lnB>
                    <a:lnTlToBr w="12700" cmpd="sng">
                      <a:noFill/>
                      <a:prstDash val="solid"/>
                    </a:lnTlToBr>
                    <a:lnBlToTr w="12700" cmpd="sng">
                      <a:noFill/>
                      <a:prstDash val="solid"/>
                    </a:lnBlToTr>
                    <a:solidFill>
                      <a:srgbClr val="FF540A"/>
                    </a:solidFill>
                  </a:tcPr>
                </a:tc>
                <a:extLst>
                  <a:ext uri="{0D108BD9-81ED-4DB2-BD59-A6C34878D82A}">
                    <a16:rowId xmlns:a16="http://schemas.microsoft.com/office/drawing/2014/main" val="1884325272"/>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000" b="0" dirty="0">
                          <a:solidFill>
                            <a:srgbClr val="000000"/>
                          </a:solidFill>
                          <a:latin typeface="+mn-lt"/>
                          <a:ea typeface="Arial"/>
                          <a:cs typeface="Arial"/>
                          <a:sym typeface="Arial"/>
                        </a:rPr>
                        <a:t>Communication</a:t>
                      </a:r>
                      <a:endParaRPr lang="en-US" sz="2000" b="0" dirty="0"/>
                    </a:p>
                  </a:txBody>
                  <a:tcPr>
                    <a:lnL w="12700" cap="flat" cmpd="sng" algn="ctr">
                      <a:solidFill>
                        <a:srgbClr val="6F7878"/>
                      </a:solidFill>
                      <a:prstDash val="solid"/>
                      <a:round/>
                      <a:headEnd type="none" w="med" len="med"/>
                      <a:tailEnd type="none" w="med" len="med"/>
                    </a:lnL>
                    <a:lnR w="3175" cap="flat" cmpd="sng" algn="ctr">
                      <a:solidFill>
                        <a:srgbClr val="6F7878"/>
                      </a:solidFill>
                      <a:prstDash val="solid"/>
                      <a:round/>
                      <a:headEnd type="none" w="med" len="med"/>
                      <a:tailEnd type="none" w="med" len="med"/>
                    </a:lnR>
                    <a:lnT w="3175" cap="flat" cmpd="sng" algn="ctr">
                      <a:solidFill>
                        <a:srgbClr val="6F7878"/>
                      </a:solidFill>
                      <a:prstDash val="solid"/>
                      <a:round/>
                      <a:headEnd type="none" w="med" len="med"/>
                      <a:tailEnd type="none" w="med" len="med"/>
                    </a:lnT>
                    <a:lnB w="3175" cap="flat" cmpd="sng" algn="ctr">
                      <a:solidFill>
                        <a:srgbClr val="6F7878"/>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000" b="1" dirty="0">
                          <a:solidFill>
                            <a:schemeClr val="tx1"/>
                          </a:solidFill>
                        </a:rPr>
                        <a:t>57%</a:t>
                      </a:r>
                    </a:p>
                  </a:txBody>
                  <a:tcPr>
                    <a:lnL w="3175" cap="flat" cmpd="sng" algn="ctr">
                      <a:solidFill>
                        <a:srgbClr val="6F7878"/>
                      </a:solidFill>
                      <a:prstDash val="solid"/>
                      <a:round/>
                      <a:headEnd type="none" w="med" len="med"/>
                      <a:tailEnd type="none" w="med" len="med"/>
                    </a:lnL>
                    <a:lnR w="12700" cap="flat" cmpd="sng" algn="ctr">
                      <a:solidFill>
                        <a:srgbClr val="6F7878"/>
                      </a:solidFill>
                      <a:prstDash val="solid"/>
                      <a:round/>
                      <a:headEnd type="none" w="med" len="med"/>
                      <a:tailEnd type="none" w="med" len="med"/>
                    </a:lnR>
                    <a:lnT w="3175" cap="flat" cmpd="sng" algn="ctr">
                      <a:solidFill>
                        <a:srgbClr val="6F7878"/>
                      </a:solidFill>
                      <a:prstDash val="solid"/>
                      <a:round/>
                      <a:headEnd type="none" w="med" len="med"/>
                      <a:tailEnd type="none" w="med" len="med"/>
                    </a:lnT>
                    <a:lnB w="3175" cap="flat" cmpd="sng" algn="ctr">
                      <a:solidFill>
                        <a:srgbClr val="6F7878"/>
                      </a:solidFill>
                      <a:prstDash val="solid"/>
                      <a:round/>
                      <a:headEnd type="none" w="med" len="med"/>
                      <a:tailEnd type="none" w="med" len="med"/>
                    </a:lnB>
                    <a:lnTlToBr w="12700" cmpd="sng">
                      <a:noFill/>
                      <a:prstDash val="solid"/>
                    </a:lnTlToBr>
                    <a:lnBlToTr w="12700" cmpd="sng">
                      <a:noFill/>
                      <a:prstDash val="solid"/>
                    </a:lnBlToTr>
                    <a:solidFill>
                      <a:srgbClr val="FF540A"/>
                    </a:solidFill>
                  </a:tcPr>
                </a:tc>
                <a:extLst>
                  <a:ext uri="{0D108BD9-81ED-4DB2-BD59-A6C34878D82A}">
                    <a16:rowId xmlns:a16="http://schemas.microsoft.com/office/drawing/2014/main" val="3986834344"/>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000" b="0" kern="1200" dirty="0">
                          <a:solidFill>
                            <a:srgbClr val="000000"/>
                          </a:solidFill>
                          <a:latin typeface="+mn-lt"/>
                          <a:ea typeface="Arial"/>
                          <a:cs typeface="Arial"/>
                          <a:sym typeface="Arial"/>
                        </a:rPr>
                        <a:t>Decision Making</a:t>
                      </a:r>
                      <a:endParaRPr lang="en-US" sz="2000" b="0" kern="1200" dirty="0">
                        <a:solidFill>
                          <a:srgbClr val="000000"/>
                        </a:solidFill>
                        <a:latin typeface="+mn-lt"/>
                        <a:cs typeface="Arial"/>
                      </a:endParaRPr>
                    </a:p>
                  </a:txBody>
                  <a:tcPr>
                    <a:lnL w="12700" cap="flat" cmpd="sng" algn="ctr">
                      <a:solidFill>
                        <a:srgbClr val="6F7878"/>
                      </a:solidFill>
                      <a:prstDash val="solid"/>
                      <a:round/>
                      <a:headEnd type="none" w="med" len="med"/>
                      <a:tailEnd type="none" w="med" len="med"/>
                    </a:lnL>
                    <a:lnR w="3175" cap="flat" cmpd="sng" algn="ctr">
                      <a:solidFill>
                        <a:srgbClr val="6F7878"/>
                      </a:solidFill>
                      <a:prstDash val="solid"/>
                      <a:round/>
                      <a:headEnd type="none" w="med" len="med"/>
                      <a:tailEnd type="none" w="med" len="med"/>
                    </a:lnR>
                    <a:lnT w="3175" cap="flat" cmpd="sng" algn="ctr">
                      <a:solidFill>
                        <a:srgbClr val="6F7878"/>
                      </a:solidFill>
                      <a:prstDash val="solid"/>
                      <a:round/>
                      <a:headEnd type="none" w="med" len="med"/>
                      <a:tailEnd type="none" w="med" len="med"/>
                    </a:lnT>
                    <a:lnB w="3175" cap="flat" cmpd="sng" algn="ctr">
                      <a:solidFill>
                        <a:srgbClr val="6F7878"/>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000" b="1" dirty="0">
                          <a:solidFill>
                            <a:schemeClr val="tx1"/>
                          </a:solidFill>
                        </a:rPr>
                        <a:t>55%</a:t>
                      </a:r>
                    </a:p>
                  </a:txBody>
                  <a:tcPr>
                    <a:lnL w="3175" cap="flat" cmpd="sng" algn="ctr">
                      <a:solidFill>
                        <a:srgbClr val="6F7878"/>
                      </a:solidFill>
                      <a:prstDash val="solid"/>
                      <a:round/>
                      <a:headEnd type="none" w="med" len="med"/>
                      <a:tailEnd type="none" w="med" len="med"/>
                    </a:lnL>
                    <a:lnR w="12700" cap="flat" cmpd="sng" algn="ctr">
                      <a:solidFill>
                        <a:srgbClr val="6F7878"/>
                      </a:solidFill>
                      <a:prstDash val="solid"/>
                      <a:round/>
                      <a:headEnd type="none" w="med" len="med"/>
                      <a:tailEnd type="none" w="med" len="med"/>
                    </a:lnR>
                    <a:lnT w="3175" cap="flat" cmpd="sng" algn="ctr">
                      <a:solidFill>
                        <a:srgbClr val="6F7878"/>
                      </a:solidFill>
                      <a:prstDash val="solid"/>
                      <a:round/>
                      <a:headEnd type="none" w="med" len="med"/>
                      <a:tailEnd type="none" w="med" len="med"/>
                    </a:lnT>
                    <a:lnB w="3175" cap="flat" cmpd="sng" algn="ctr">
                      <a:solidFill>
                        <a:srgbClr val="6F7878"/>
                      </a:solidFill>
                      <a:prstDash val="solid"/>
                      <a:round/>
                      <a:headEnd type="none" w="med" len="med"/>
                      <a:tailEnd type="none" w="med" len="med"/>
                    </a:lnB>
                    <a:lnTlToBr w="12700" cmpd="sng">
                      <a:noFill/>
                      <a:prstDash val="solid"/>
                    </a:lnTlToBr>
                    <a:lnBlToTr w="12700" cmpd="sng">
                      <a:noFill/>
                      <a:prstDash val="solid"/>
                    </a:lnBlToTr>
                    <a:solidFill>
                      <a:srgbClr val="FF540A"/>
                    </a:solidFill>
                  </a:tcPr>
                </a:tc>
                <a:extLst>
                  <a:ext uri="{0D108BD9-81ED-4DB2-BD59-A6C34878D82A}">
                    <a16:rowId xmlns:a16="http://schemas.microsoft.com/office/drawing/2014/main" val="3610204856"/>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000" dirty="0">
                          <a:solidFill>
                            <a:srgbClr val="000000"/>
                          </a:solidFill>
                          <a:latin typeface="+mn-lt"/>
                          <a:ea typeface="Arial"/>
                          <a:cs typeface="Arial"/>
                          <a:sym typeface="Arial"/>
                        </a:rPr>
                        <a:t>Relationship Management</a:t>
                      </a:r>
                      <a:endParaRPr lang="en-US" sz="2000" dirty="0"/>
                    </a:p>
                  </a:txBody>
                  <a:tcPr>
                    <a:lnL w="12700" cap="flat" cmpd="sng" algn="ctr">
                      <a:solidFill>
                        <a:srgbClr val="6F7878"/>
                      </a:solidFill>
                      <a:prstDash val="solid"/>
                      <a:round/>
                      <a:headEnd type="none" w="med" len="med"/>
                      <a:tailEnd type="none" w="med" len="med"/>
                    </a:lnL>
                    <a:lnR w="3175" cap="flat" cmpd="sng" algn="ctr">
                      <a:solidFill>
                        <a:srgbClr val="6F7878"/>
                      </a:solidFill>
                      <a:prstDash val="solid"/>
                      <a:round/>
                      <a:headEnd type="none" w="med" len="med"/>
                      <a:tailEnd type="none" w="med" len="med"/>
                    </a:lnR>
                    <a:lnT w="3175" cap="flat" cmpd="sng" algn="ctr">
                      <a:solidFill>
                        <a:srgbClr val="6F7878"/>
                      </a:solidFill>
                      <a:prstDash val="solid"/>
                      <a:round/>
                      <a:headEnd type="none" w="med" len="med"/>
                      <a:tailEnd type="none" w="med" len="med"/>
                    </a:lnT>
                    <a:lnB w="28575" cap="flat" cmpd="sng" algn="ctr">
                      <a:solidFill>
                        <a:srgbClr val="002856"/>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000" b="1" dirty="0">
                          <a:solidFill>
                            <a:schemeClr val="bg1"/>
                          </a:solidFill>
                        </a:rPr>
                        <a:t>50%</a:t>
                      </a:r>
                    </a:p>
                  </a:txBody>
                  <a:tcPr>
                    <a:lnL w="3175" cap="flat" cmpd="sng" algn="ctr">
                      <a:solidFill>
                        <a:srgbClr val="6F7878"/>
                      </a:solidFill>
                      <a:prstDash val="solid"/>
                      <a:round/>
                      <a:headEnd type="none" w="med" len="med"/>
                      <a:tailEnd type="none" w="med" len="med"/>
                    </a:lnL>
                    <a:lnR w="12700" cap="flat" cmpd="sng" algn="ctr">
                      <a:solidFill>
                        <a:srgbClr val="6F7878"/>
                      </a:solidFill>
                      <a:prstDash val="solid"/>
                      <a:round/>
                      <a:headEnd type="none" w="med" len="med"/>
                      <a:tailEnd type="none" w="med" len="med"/>
                    </a:lnR>
                    <a:lnT w="3175" cap="flat" cmpd="sng" algn="ctr">
                      <a:solidFill>
                        <a:srgbClr val="6F7878"/>
                      </a:solidFill>
                      <a:prstDash val="solid"/>
                      <a:round/>
                      <a:headEnd type="none" w="med" len="med"/>
                      <a:tailEnd type="none" w="med" len="med"/>
                    </a:lnT>
                    <a:lnB w="28575" cap="flat" cmpd="sng" algn="ctr">
                      <a:solidFill>
                        <a:srgbClr val="002856"/>
                      </a:solidFill>
                      <a:prstDash val="solid"/>
                      <a:round/>
                      <a:headEnd type="none" w="med" len="med"/>
                      <a:tailEnd type="none" w="med" len="med"/>
                    </a:lnB>
                    <a:lnTlToBr w="12700" cmpd="sng">
                      <a:noFill/>
                      <a:prstDash val="solid"/>
                    </a:lnTlToBr>
                    <a:lnBlToTr w="12700" cmpd="sng">
                      <a:noFill/>
                      <a:prstDash val="solid"/>
                    </a:lnBlToTr>
                    <a:solidFill>
                      <a:srgbClr val="DE0A01"/>
                    </a:solidFill>
                  </a:tcPr>
                </a:tc>
                <a:extLst>
                  <a:ext uri="{0D108BD9-81ED-4DB2-BD59-A6C34878D82A}">
                    <a16:rowId xmlns:a16="http://schemas.microsoft.com/office/drawing/2014/main" val="2287458934"/>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000" b="1" dirty="0">
                          <a:solidFill>
                            <a:srgbClr val="000000"/>
                          </a:solidFill>
                          <a:latin typeface="+mn-lt"/>
                          <a:ea typeface="Arial"/>
                          <a:cs typeface="Arial"/>
                          <a:sym typeface="Arial"/>
                        </a:rPr>
                        <a:t>Influence</a:t>
                      </a:r>
                      <a:endParaRPr lang="en-US" sz="2000" b="1" dirty="0"/>
                    </a:p>
                  </a:txBody>
                  <a:tcPr>
                    <a:lnL w="28575" cap="flat" cmpd="sng" algn="ctr">
                      <a:solidFill>
                        <a:srgbClr val="002856"/>
                      </a:solidFill>
                      <a:prstDash val="solid"/>
                      <a:round/>
                      <a:headEnd type="none" w="med" len="med"/>
                      <a:tailEnd type="none" w="med" len="med"/>
                    </a:lnL>
                    <a:lnR w="3175" cap="flat" cmpd="sng" algn="ctr">
                      <a:solidFill>
                        <a:srgbClr val="6F7878"/>
                      </a:solidFill>
                      <a:prstDash val="solid"/>
                      <a:round/>
                      <a:headEnd type="none" w="med" len="med"/>
                      <a:tailEnd type="none" w="med" len="med"/>
                    </a:lnR>
                    <a:lnT w="28575" cap="flat" cmpd="sng" algn="ctr">
                      <a:solidFill>
                        <a:srgbClr val="002856"/>
                      </a:solidFill>
                      <a:prstDash val="solid"/>
                      <a:round/>
                      <a:headEnd type="none" w="med" len="med"/>
                      <a:tailEnd type="none" w="med" len="med"/>
                    </a:lnT>
                    <a:lnB w="28575" cap="flat" cmpd="sng" algn="ctr">
                      <a:solidFill>
                        <a:srgbClr val="002856"/>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000" b="1" dirty="0">
                          <a:solidFill>
                            <a:schemeClr val="bg1"/>
                          </a:solidFill>
                        </a:rPr>
                        <a:t>46%</a:t>
                      </a:r>
                    </a:p>
                  </a:txBody>
                  <a:tcPr>
                    <a:lnL w="3175" cap="flat" cmpd="sng" algn="ctr">
                      <a:solidFill>
                        <a:srgbClr val="6F7878"/>
                      </a:solidFill>
                      <a:prstDash val="solid"/>
                      <a:round/>
                      <a:headEnd type="none" w="med" len="med"/>
                      <a:tailEnd type="none" w="med" len="med"/>
                    </a:lnL>
                    <a:lnR w="28575" cap="flat" cmpd="sng" algn="ctr">
                      <a:solidFill>
                        <a:srgbClr val="002856"/>
                      </a:solidFill>
                      <a:prstDash val="solid"/>
                      <a:round/>
                      <a:headEnd type="none" w="med" len="med"/>
                      <a:tailEnd type="none" w="med" len="med"/>
                    </a:lnR>
                    <a:lnT w="28575" cap="flat" cmpd="sng" algn="ctr">
                      <a:solidFill>
                        <a:srgbClr val="002856"/>
                      </a:solidFill>
                      <a:prstDash val="solid"/>
                      <a:round/>
                      <a:headEnd type="none" w="med" len="med"/>
                      <a:tailEnd type="none" w="med" len="med"/>
                    </a:lnT>
                    <a:lnB w="28575" cap="flat" cmpd="sng" algn="ctr">
                      <a:solidFill>
                        <a:srgbClr val="002856"/>
                      </a:solidFill>
                      <a:prstDash val="solid"/>
                      <a:round/>
                      <a:headEnd type="none" w="med" len="med"/>
                      <a:tailEnd type="none" w="med" len="med"/>
                    </a:lnB>
                    <a:lnTlToBr w="12700" cmpd="sng">
                      <a:noFill/>
                      <a:prstDash val="solid"/>
                    </a:lnTlToBr>
                    <a:lnBlToTr w="12700" cmpd="sng">
                      <a:noFill/>
                      <a:prstDash val="solid"/>
                    </a:lnBlToTr>
                    <a:solidFill>
                      <a:srgbClr val="DE0A01"/>
                    </a:solidFill>
                  </a:tcPr>
                </a:tc>
                <a:extLst>
                  <a:ext uri="{0D108BD9-81ED-4DB2-BD59-A6C34878D82A}">
                    <a16:rowId xmlns:a16="http://schemas.microsoft.com/office/drawing/2014/main" val="868910351"/>
                  </a:ext>
                </a:extLst>
              </a:tr>
            </a:tbl>
          </a:graphicData>
        </a:graphic>
      </p:graphicFrame>
      <p:grpSp>
        <p:nvGrpSpPr>
          <p:cNvPr id="5" name="Group 4">
            <a:extLst>
              <a:ext uri="{FF2B5EF4-FFF2-40B4-BE49-F238E27FC236}">
                <a16:creationId xmlns:a16="http://schemas.microsoft.com/office/drawing/2014/main" id="{5E2D7650-5304-E945-BA3B-1043287275B5}"/>
              </a:ext>
            </a:extLst>
          </p:cNvPr>
          <p:cNvGrpSpPr/>
          <p:nvPr/>
        </p:nvGrpSpPr>
        <p:grpSpPr>
          <a:xfrm>
            <a:off x="4273277" y="1904219"/>
            <a:ext cx="7453670" cy="346520"/>
            <a:chOff x="4273277" y="1715679"/>
            <a:chExt cx="7453670" cy="346520"/>
          </a:xfrm>
        </p:grpSpPr>
        <p:sp>
          <p:nvSpPr>
            <p:cNvPr id="6" name="Rectangle 5">
              <a:extLst>
                <a:ext uri="{FF2B5EF4-FFF2-40B4-BE49-F238E27FC236}">
                  <a16:creationId xmlns:a16="http://schemas.microsoft.com/office/drawing/2014/main" id="{8FF1278D-1939-7543-997D-8FFDF2C000BB}"/>
                </a:ext>
              </a:extLst>
            </p:cNvPr>
            <p:cNvSpPr/>
            <p:nvPr/>
          </p:nvSpPr>
          <p:spPr>
            <a:xfrm>
              <a:off x="4273277" y="1823168"/>
              <a:ext cx="128913" cy="128913"/>
            </a:xfrm>
            <a:prstGeom prst="rect">
              <a:avLst/>
            </a:prstGeom>
            <a:solidFill>
              <a:srgbClr val="00A76D"/>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solidFill>
                  <a:schemeClr val="tx1"/>
                </a:solidFill>
              </a:endParaRPr>
            </a:p>
          </p:txBody>
        </p:sp>
        <p:sp>
          <p:nvSpPr>
            <p:cNvPr id="7" name="TextBox 6">
              <a:extLst>
                <a:ext uri="{FF2B5EF4-FFF2-40B4-BE49-F238E27FC236}">
                  <a16:creationId xmlns:a16="http://schemas.microsoft.com/office/drawing/2014/main" id="{9229270F-C1BF-EF45-97C0-34247AC6D58F}"/>
                </a:ext>
              </a:extLst>
            </p:cNvPr>
            <p:cNvSpPr txBox="1"/>
            <p:nvPr/>
          </p:nvSpPr>
          <p:spPr>
            <a:xfrm>
              <a:off x="4392888" y="1715679"/>
              <a:ext cx="1630842" cy="338554"/>
            </a:xfrm>
            <a:prstGeom prst="rect">
              <a:avLst/>
            </a:prstGeom>
            <a:noFill/>
          </p:spPr>
          <p:txBody>
            <a:bodyPr wrap="square" lIns="91440" rtlCol="0">
              <a:spAutoFit/>
            </a:bodyPr>
            <a:lstStyle/>
            <a:p>
              <a:r>
                <a:rPr lang="en-US" sz="1600" dirty="0">
                  <a:solidFill>
                    <a:srgbClr val="000000"/>
                  </a:solidFill>
                  <a:ea typeface="Arial"/>
                  <a:cs typeface="Arial"/>
                  <a:sym typeface="Arial"/>
                </a:rPr>
                <a:t>More Than 70%</a:t>
              </a:r>
              <a:endParaRPr lang="en-US" sz="1600" dirty="0"/>
            </a:p>
          </p:txBody>
        </p:sp>
        <p:sp>
          <p:nvSpPr>
            <p:cNvPr id="8" name="Rectangle 7">
              <a:extLst>
                <a:ext uri="{FF2B5EF4-FFF2-40B4-BE49-F238E27FC236}">
                  <a16:creationId xmlns:a16="http://schemas.microsoft.com/office/drawing/2014/main" id="{483374BB-D4B0-8B4C-829D-A6964675E4A7}"/>
                </a:ext>
              </a:extLst>
            </p:cNvPr>
            <p:cNvSpPr/>
            <p:nvPr/>
          </p:nvSpPr>
          <p:spPr>
            <a:xfrm>
              <a:off x="6136876" y="1827151"/>
              <a:ext cx="128913" cy="128913"/>
            </a:xfrm>
            <a:prstGeom prst="rect">
              <a:avLst/>
            </a:prstGeom>
            <a:solidFill>
              <a:srgbClr val="F5AB23"/>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solidFill>
                  <a:schemeClr val="tx1"/>
                </a:solidFill>
              </a:endParaRPr>
            </a:p>
          </p:txBody>
        </p:sp>
        <p:sp>
          <p:nvSpPr>
            <p:cNvPr id="9" name="TextBox 8">
              <a:extLst>
                <a:ext uri="{FF2B5EF4-FFF2-40B4-BE49-F238E27FC236}">
                  <a16:creationId xmlns:a16="http://schemas.microsoft.com/office/drawing/2014/main" id="{5321CDE9-C999-844F-A9D2-B94A35657A87}"/>
                </a:ext>
              </a:extLst>
            </p:cNvPr>
            <p:cNvSpPr txBox="1"/>
            <p:nvPr/>
          </p:nvSpPr>
          <p:spPr>
            <a:xfrm>
              <a:off x="6256486" y="1719662"/>
              <a:ext cx="1284959" cy="338554"/>
            </a:xfrm>
            <a:prstGeom prst="rect">
              <a:avLst/>
            </a:prstGeom>
            <a:noFill/>
          </p:spPr>
          <p:txBody>
            <a:bodyPr wrap="square" lIns="91440" rtlCol="0">
              <a:spAutoFit/>
            </a:bodyPr>
            <a:lstStyle/>
            <a:p>
              <a:r>
                <a:rPr lang="en-US" sz="1600" dirty="0">
                  <a:solidFill>
                    <a:srgbClr val="000000"/>
                  </a:solidFill>
                  <a:ea typeface="Arial"/>
                  <a:cs typeface="Arial"/>
                  <a:sym typeface="Arial"/>
                </a:rPr>
                <a:t>61% to 70%</a:t>
              </a:r>
            </a:p>
          </p:txBody>
        </p:sp>
        <p:sp>
          <p:nvSpPr>
            <p:cNvPr id="10" name="Rectangle 9">
              <a:extLst>
                <a:ext uri="{FF2B5EF4-FFF2-40B4-BE49-F238E27FC236}">
                  <a16:creationId xmlns:a16="http://schemas.microsoft.com/office/drawing/2014/main" id="{20BCEDF9-DD8E-E542-8829-0C5AA3BCBE01}"/>
                </a:ext>
              </a:extLst>
            </p:cNvPr>
            <p:cNvSpPr/>
            <p:nvPr/>
          </p:nvSpPr>
          <p:spPr>
            <a:xfrm>
              <a:off x="7662758" y="1827151"/>
              <a:ext cx="128913" cy="128913"/>
            </a:xfrm>
            <a:prstGeom prst="rect">
              <a:avLst/>
            </a:prstGeom>
            <a:solidFill>
              <a:srgbClr val="FF540A"/>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solidFill>
                  <a:schemeClr val="tx1"/>
                </a:solidFill>
              </a:endParaRPr>
            </a:p>
          </p:txBody>
        </p:sp>
        <p:sp>
          <p:nvSpPr>
            <p:cNvPr id="11" name="TextBox 10">
              <a:extLst>
                <a:ext uri="{FF2B5EF4-FFF2-40B4-BE49-F238E27FC236}">
                  <a16:creationId xmlns:a16="http://schemas.microsoft.com/office/drawing/2014/main" id="{5002BB44-98B5-0A4F-8DCB-C67B437FE5D8}"/>
                </a:ext>
              </a:extLst>
            </p:cNvPr>
            <p:cNvSpPr txBox="1"/>
            <p:nvPr/>
          </p:nvSpPr>
          <p:spPr>
            <a:xfrm>
              <a:off x="7782369" y="1719662"/>
              <a:ext cx="1286218" cy="338554"/>
            </a:xfrm>
            <a:prstGeom prst="rect">
              <a:avLst/>
            </a:prstGeom>
            <a:noFill/>
          </p:spPr>
          <p:txBody>
            <a:bodyPr wrap="square" lIns="91440" rtlCol="0">
              <a:spAutoFit/>
            </a:bodyPr>
            <a:lstStyle/>
            <a:p>
              <a:pPr lvl="0"/>
              <a:r>
                <a:rPr lang="en-US" sz="1600" dirty="0">
                  <a:solidFill>
                    <a:srgbClr val="000000"/>
                  </a:solidFill>
                  <a:ea typeface="Arial"/>
                  <a:cs typeface="Arial"/>
                  <a:sym typeface="Arial"/>
                </a:rPr>
                <a:t>51% to 60%</a:t>
              </a:r>
              <a:endParaRPr lang="en-US" sz="1600" dirty="0"/>
            </a:p>
          </p:txBody>
        </p:sp>
        <p:sp>
          <p:nvSpPr>
            <p:cNvPr id="12" name="Rectangle 11">
              <a:extLst>
                <a:ext uri="{FF2B5EF4-FFF2-40B4-BE49-F238E27FC236}">
                  <a16:creationId xmlns:a16="http://schemas.microsoft.com/office/drawing/2014/main" id="{44C97D53-0992-7347-A367-5FF76441BF97}"/>
                </a:ext>
              </a:extLst>
            </p:cNvPr>
            <p:cNvSpPr/>
            <p:nvPr/>
          </p:nvSpPr>
          <p:spPr>
            <a:xfrm>
              <a:off x="9186990" y="1831134"/>
              <a:ext cx="128913" cy="128913"/>
            </a:xfrm>
            <a:prstGeom prst="rect">
              <a:avLst/>
            </a:prstGeom>
            <a:solidFill>
              <a:srgbClr val="DE0A0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solidFill>
                  <a:schemeClr val="tx1"/>
                </a:solidFill>
              </a:endParaRPr>
            </a:p>
          </p:txBody>
        </p:sp>
        <p:sp>
          <p:nvSpPr>
            <p:cNvPr id="13" name="TextBox 12">
              <a:extLst>
                <a:ext uri="{FF2B5EF4-FFF2-40B4-BE49-F238E27FC236}">
                  <a16:creationId xmlns:a16="http://schemas.microsoft.com/office/drawing/2014/main" id="{DEF76101-BF84-F44C-BC6F-64DAD1EA583E}"/>
                </a:ext>
              </a:extLst>
            </p:cNvPr>
            <p:cNvSpPr txBox="1"/>
            <p:nvPr/>
          </p:nvSpPr>
          <p:spPr>
            <a:xfrm>
              <a:off x="9306601" y="1723645"/>
              <a:ext cx="2420346" cy="338554"/>
            </a:xfrm>
            <a:prstGeom prst="rect">
              <a:avLst/>
            </a:prstGeom>
            <a:noFill/>
          </p:spPr>
          <p:txBody>
            <a:bodyPr wrap="square" lIns="91440" rtlCol="0">
              <a:spAutoFit/>
            </a:bodyPr>
            <a:lstStyle/>
            <a:p>
              <a:r>
                <a:rPr lang="en-CA" sz="1600" dirty="0">
                  <a:solidFill>
                    <a:srgbClr val="000000"/>
                  </a:solidFill>
                  <a:ea typeface="Arial"/>
                  <a:cs typeface="Arial"/>
                  <a:sym typeface="Arial"/>
                </a:rPr>
                <a:t>Equal or Less Than 50%</a:t>
              </a:r>
            </a:p>
          </p:txBody>
        </p:sp>
      </p:grpSp>
      <p:sp>
        <p:nvSpPr>
          <p:cNvPr id="14" name="Rectangle 13">
            <a:extLst>
              <a:ext uri="{FF2B5EF4-FFF2-40B4-BE49-F238E27FC236}">
                <a16:creationId xmlns:a16="http://schemas.microsoft.com/office/drawing/2014/main" id="{F3B7F2EC-48E7-3646-A062-BE902610A0FA}"/>
              </a:ext>
            </a:extLst>
          </p:cNvPr>
          <p:cNvSpPr/>
          <p:nvPr/>
        </p:nvSpPr>
        <p:spPr>
          <a:xfrm>
            <a:off x="374073" y="5783355"/>
            <a:ext cx="9281204" cy="507831"/>
          </a:xfrm>
          <a:prstGeom prst="rect">
            <a:avLst/>
          </a:prstGeom>
        </p:spPr>
        <p:txBody>
          <a:bodyPr wrap="square">
            <a:spAutoFit/>
          </a:bodyPr>
          <a:lstStyle/>
          <a:p>
            <a:r>
              <a:rPr lang="en-US" sz="900" dirty="0">
                <a:solidFill>
                  <a:srgbClr val="6F7878"/>
                </a:solidFill>
              </a:rPr>
              <a:t>n = 2,957</a:t>
            </a:r>
          </a:p>
          <a:p>
            <a:r>
              <a:rPr lang="en-US" sz="900" dirty="0">
                <a:solidFill>
                  <a:srgbClr val="6F7878"/>
                </a:solidFill>
              </a:rPr>
              <a:t>Source: 2013-2015 Gartner IT Talent Assessment.</a:t>
            </a:r>
          </a:p>
          <a:p>
            <a:r>
              <a:rPr lang="en-US" sz="900" baseline="30000" dirty="0">
                <a:solidFill>
                  <a:srgbClr val="6F7878"/>
                </a:solidFill>
              </a:rPr>
              <a:t>a</a:t>
            </a:r>
            <a:r>
              <a:rPr lang="en-US" sz="900" dirty="0">
                <a:solidFill>
                  <a:srgbClr val="6F7878"/>
                </a:solidFill>
              </a:rPr>
              <a:t> </a:t>
            </a:r>
            <a:r>
              <a:rPr lang="en-CA" sz="900" dirty="0">
                <a:solidFill>
                  <a:srgbClr val="6F7878"/>
                </a:solidFill>
              </a:rPr>
              <a:t>“Proficient” is defined as scoring a 3 on the competency on a 5-point scale. Employees are defined as “at least” proficient if they score a 3, 4, or 5. </a:t>
            </a:r>
          </a:p>
        </p:txBody>
      </p:sp>
    </p:spTree>
    <p:extLst>
      <p:ext uri="{BB962C8B-B14F-4D97-AF65-F5344CB8AC3E}">
        <p14:creationId xmlns:p14="http://schemas.microsoft.com/office/powerpoint/2010/main" val="216929971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85DFBB-46D9-334F-A639-D00C7D90B62B}"/>
              </a:ext>
            </a:extLst>
          </p:cNvPr>
          <p:cNvSpPr txBox="1">
            <a:spLocks/>
          </p:cNvSpPr>
          <p:nvPr/>
        </p:nvSpPr>
        <p:spPr>
          <a:xfrm>
            <a:off x="457200" y="366713"/>
            <a:ext cx="11276013" cy="443198"/>
          </a:xfrm>
          <a:prstGeom prst="rect">
            <a:avLst/>
          </a:prstGeom>
        </p:spPr>
        <p:txBody>
          <a:bodyPr/>
          <a:lstStyle>
            <a:lvl1pPr algn="l" defTabSz="914400" rtl="0" eaLnBrk="1" latinLnBrk="0" hangingPunct="1">
              <a:lnSpc>
                <a:spcPct val="90000"/>
              </a:lnSpc>
              <a:spcBef>
                <a:spcPct val="0"/>
              </a:spcBef>
              <a:spcAft>
                <a:spcPts val="1200"/>
              </a:spcAft>
              <a:buNone/>
              <a:defRPr sz="3200" kern="1200">
                <a:solidFill>
                  <a:schemeClr val="tx2"/>
                </a:solidFill>
                <a:latin typeface="+mj-lt"/>
                <a:ea typeface="+mj-ea"/>
                <a:cs typeface="+mj-cs"/>
              </a:defRPr>
            </a:lvl1pPr>
          </a:lstStyle>
          <a:p>
            <a:r>
              <a:rPr lang="en-IN" dirty="0"/>
              <a:t>Influence is Essential in Complex Decisions</a:t>
            </a:r>
            <a:endParaRPr lang="en-US" dirty="0">
              <a:solidFill>
                <a:schemeClr val="tx1"/>
              </a:solidFill>
              <a:latin typeface="+mn-lt"/>
            </a:endParaRPr>
          </a:p>
        </p:txBody>
      </p:sp>
      <p:sp>
        <p:nvSpPr>
          <p:cNvPr id="3" name="Rectangle 2">
            <a:extLst>
              <a:ext uri="{FF2B5EF4-FFF2-40B4-BE49-F238E27FC236}">
                <a16:creationId xmlns:a16="http://schemas.microsoft.com/office/drawing/2014/main" id="{33F11C7D-FC60-5B45-8D6F-2460F5D1B44D}"/>
              </a:ext>
            </a:extLst>
          </p:cNvPr>
          <p:cNvSpPr/>
          <p:nvPr/>
        </p:nvSpPr>
        <p:spPr>
          <a:xfrm>
            <a:off x="374073" y="5783355"/>
            <a:ext cx="9281204" cy="369332"/>
          </a:xfrm>
          <a:prstGeom prst="rect">
            <a:avLst/>
          </a:prstGeom>
        </p:spPr>
        <p:txBody>
          <a:bodyPr wrap="square">
            <a:spAutoFit/>
          </a:bodyPr>
          <a:lstStyle/>
          <a:p>
            <a:r>
              <a:rPr lang="en-US" sz="900" dirty="0">
                <a:solidFill>
                  <a:srgbClr val="6F7878"/>
                </a:solidFill>
              </a:rPr>
              <a:t>n = 23,339</a:t>
            </a:r>
          </a:p>
          <a:p>
            <a:r>
              <a:rPr lang="en-US" sz="900" dirty="0">
                <a:solidFill>
                  <a:srgbClr val="6F7878"/>
                </a:solidFill>
              </a:rPr>
              <a:t>Source: 2012 Gartner High Performance Survey</a:t>
            </a:r>
          </a:p>
        </p:txBody>
      </p:sp>
      <p:sp>
        <p:nvSpPr>
          <p:cNvPr id="4" name="Rectangle 3">
            <a:extLst>
              <a:ext uri="{FF2B5EF4-FFF2-40B4-BE49-F238E27FC236}">
                <a16:creationId xmlns:a16="http://schemas.microsoft.com/office/drawing/2014/main" id="{D885C645-0D1A-354F-9936-7B2D311AF3A1}"/>
              </a:ext>
            </a:extLst>
          </p:cNvPr>
          <p:cNvSpPr/>
          <p:nvPr/>
        </p:nvSpPr>
        <p:spPr>
          <a:xfrm>
            <a:off x="457200" y="1205489"/>
            <a:ext cx="5499100" cy="1138773"/>
          </a:xfrm>
          <a:prstGeom prst="rect">
            <a:avLst/>
          </a:prstGeom>
        </p:spPr>
        <p:txBody>
          <a:bodyPr wrap="square">
            <a:spAutoFit/>
          </a:bodyPr>
          <a:lstStyle/>
          <a:p>
            <a:r>
              <a:rPr lang="en-US" sz="2400" dirty="0">
                <a:solidFill>
                  <a:srgbClr val="000000"/>
                </a:solidFill>
                <a:ea typeface="Arial"/>
                <a:cs typeface="Arial"/>
                <a:sym typeface="Arial"/>
              </a:rPr>
              <a:t>Number of Individuals Involved in Decision Making</a:t>
            </a:r>
            <a:br>
              <a:rPr lang="en-CA" dirty="0"/>
            </a:br>
            <a:r>
              <a:rPr lang="en-US" sz="2000" i="1" dirty="0">
                <a:solidFill>
                  <a:srgbClr val="000000"/>
                </a:solidFill>
                <a:ea typeface="Arial"/>
                <a:cs typeface="Arial"/>
                <a:sym typeface="Arial"/>
              </a:rPr>
              <a:t>By Percentage of Employees</a:t>
            </a:r>
            <a:endParaRPr lang="en-US" dirty="0"/>
          </a:p>
        </p:txBody>
      </p:sp>
      <p:sp>
        <p:nvSpPr>
          <p:cNvPr id="6" name="Rectangle 5">
            <a:extLst>
              <a:ext uri="{FF2B5EF4-FFF2-40B4-BE49-F238E27FC236}">
                <a16:creationId xmlns:a16="http://schemas.microsoft.com/office/drawing/2014/main" id="{09360088-1F5D-684A-8ED5-C54FCFFC38F2}"/>
              </a:ext>
            </a:extLst>
          </p:cNvPr>
          <p:cNvSpPr/>
          <p:nvPr/>
        </p:nvSpPr>
        <p:spPr>
          <a:xfrm>
            <a:off x="6234113" y="1205489"/>
            <a:ext cx="5499100" cy="1138773"/>
          </a:xfrm>
          <a:prstGeom prst="rect">
            <a:avLst/>
          </a:prstGeom>
        </p:spPr>
        <p:txBody>
          <a:bodyPr wrap="square">
            <a:spAutoFit/>
          </a:bodyPr>
          <a:lstStyle/>
          <a:p>
            <a:r>
              <a:rPr lang="en-US" sz="2400" dirty="0">
                <a:solidFill>
                  <a:srgbClr val="000000"/>
                </a:solidFill>
                <a:ea typeface="Arial"/>
                <a:cs typeface="Arial"/>
                <a:sym typeface="Arial"/>
              </a:rPr>
              <a:t>Number of Individuals Involved in Decision Making</a:t>
            </a:r>
            <a:br>
              <a:rPr lang="en-CA" dirty="0"/>
            </a:br>
            <a:r>
              <a:rPr lang="en-US" sz="2000" i="1" dirty="0">
                <a:solidFill>
                  <a:srgbClr val="000000"/>
                </a:solidFill>
                <a:ea typeface="Arial"/>
                <a:cs typeface="Arial"/>
                <a:sym typeface="Arial"/>
              </a:rPr>
              <a:t>By Percentage of Employees</a:t>
            </a:r>
            <a:endParaRPr lang="en-US" dirty="0"/>
          </a:p>
        </p:txBody>
      </p:sp>
      <p:graphicFrame>
        <p:nvGraphicFramePr>
          <p:cNvPr id="7" name="Chart 6">
            <a:extLst>
              <a:ext uri="{FF2B5EF4-FFF2-40B4-BE49-F238E27FC236}">
                <a16:creationId xmlns:a16="http://schemas.microsoft.com/office/drawing/2014/main" id="{4C5BDF14-4FD3-3D49-B353-B9F374F58EA7}"/>
              </a:ext>
            </a:extLst>
          </p:cNvPr>
          <p:cNvGraphicFramePr/>
          <p:nvPr>
            <p:extLst>
              <p:ext uri="{D42A27DB-BD31-4B8C-83A1-F6EECF244321}">
                <p14:modId xmlns:p14="http://schemas.microsoft.com/office/powerpoint/2010/main" val="849848058"/>
              </p:ext>
            </p:extLst>
          </p:nvPr>
        </p:nvGraphicFramePr>
        <p:xfrm>
          <a:off x="1384918" y="2849253"/>
          <a:ext cx="3643665" cy="2429110"/>
        </p:xfrm>
        <a:graphic>
          <a:graphicData uri="http://schemas.openxmlformats.org/drawingml/2006/chart">
            <c:chart xmlns:c="http://schemas.openxmlformats.org/drawingml/2006/chart" xmlns:r="http://schemas.openxmlformats.org/officeDocument/2006/relationships" r:id="rId2"/>
          </a:graphicData>
        </a:graphic>
      </p:graphicFrame>
      <p:sp>
        <p:nvSpPr>
          <p:cNvPr id="8" name="Rectangle 7">
            <a:extLst>
              <a:ext uri="{FF2B5EF4-FFF2-40B4-BE49-F238E27FC236}">
                <a16:creationId xmlns:a16="http://schemas.microsoft.com/office/drawing/2014/main" id="{792A6078-59E0-5A40-B81F-F0829F95DFC0}"/>
              </a:ext>
            </a:extLst>
          </p:cNvPr>
          <p:cNvSpPr/>
          <p:nvPr/>
        </p:nvSpPr>
        <p:spPr>
          <a:xfrm>
            <a:off x="1803721" y="2344261"/>
            <a:ext cx="1314862" cy="646331"/>
          </a:xfrm>
          <a:prstGeom prst="rect">
            <a:avLst/>
          </a:prstGeom>
        </p:spPr>
        <p:txBody>
          <a:bodyPr wrap="square">
            <a:spAutoFit/>
          </a:bodyPr>
          <a:lstStyle/>
          <a:p>
            <a:pPr lvl="0" algn="r"/>
            <a:r>
              <a:rPr lang="en-US" b="1" dirty="0">
                <a:solidFill>
                  <a:srgbClr val="000000"/>
                </a:solidFill>
                <a:latin typeface="+mj-lt"/>
                <a:ea typeface="Arial"/>
                <a:cs typeface="Arial"/>
                <a:sym typeface="Arial"/>
              </a:rPr>
              <a:t>7% </a:t>
            </a:r>
            <a:br>
              <a:rPr lang="en-US" b="1" dirty="0">
                <a:solidFill>
                  <a:srgbClr val="000000"/>
                </a:solidFill>
                <a:ea typeface="Arial"/>
                <a:cs typeface="Arial"/>
                <a:sym typeface="Arial"/>
              </a:rPr>
            </a:br>
            <a:r>
              <a:rPr lang="en-US" dirty="0">
                <a:solidFill>
                  <a:srgbClr val="000000"/>
                </a:solidFill>
                <a:ea typeface="Arial"/>
                <a:cs typeface="Arial"/>
                <a:sym typeface="Arial"/>
              </a:rPr>
              <a:t>Decreased</a:t>
            </a:r>
            <a:endParaRPr lang="en-US" dirty="0"/>
          </a:p>
        </p:txBody>
      </p:sp>
      <p:sp>
        <p:nvSpPr>
          <p:cNvPr id="9" name="Rectangle 8">
            <a:extLst>
              <a:ext uri="{FF2B5EF4-FFF2-40B4-BE49-F238E27FC236}">
                <a16:creationId xmlns:a16="http://schemas.microsoft.com/office/drawing/2014/main" id="{B1B556C3-D02D-D748-B1C7-FAF8C90A9CFD}"/>
              </a:ext>
            </a:extLst>
          </p:cNvPr>
          <p:cNvSpPr/>
          <p:nvPr/>
        </p:nvSpPr>
        <p:spPr>
          <a:xfrm>
            <a:off x="715962" y="4249004"/>
            <a:ext cx="1434161" cy="923330"/>
          </a:xfrm>
          <a:prstGeom prst="rect">
            <a:avLst/>
          </a:prstGeom>
        </p:spPr>
        <p:txBody>
          <a:bodyPr wrap="square">
            <a:spAutoFit/>
          </a:bodyPr>
          <a:lstStyle/>
          <a:p>
            <a:pPr algn="r"/>
            <a:r>
              <a:rPr lang="en-US" b="1" dirty="0">
                <a:solidFill>
                  <a:srgbClr val="000000"/>
                </a:solidFill>
                <a:latin typeface="+mj-lt"/>
                <a:ea typeface="Arial"/>
                <a:cs typeface="Arial"/>
                <a:sym typeface="Arial"/>
              </a:rPr>
              <a:t>43% </a:t>
            </a:r>
            <a:br>
              <a:rPr lang="en-US" b="1" dirty="0">
                <a:solidFill>
                  <a:srgbClr val="000000"/>
                </a:solidFill>
                <a:ea typeface="Arial"/>
                <a:cs typeface="Arial"/>
                <a:sym typeface="Arial"/>
              </a:rPr>
            </a:br>
            <a:r>
              <a:rPr lang="en-US" dirty="0">
                <a:solidFill>
                  <a:srgbClr val="000000"/>
                </a:solidFill>
                <a:ea typeface="Arial"/>
                <a:cs typeface="Arial"/>
                <a:sym typeface="Arial"/>
              </a:rPr>
              <a:t>Stayed the Same</a:t>
            </a:r>
            <a:endParaRPr lang="en-US" dirty="0"/>
          </a:p>
        </p:txBody>
      </p:sp>
      <p:sp>
        <p:nvSpPr>
          <p:cNvPr id="10" name="Rectangle 9">
            <a:extLst>
              <a:ext uri="{FF2B5EF4-FFF2-40B4-BE49-F238E27FC236}">
                <a16:creationId xmlns:a16="http://schemas.microsoft.com/office/drawing/2014/main" id="{54C97F7D-CBF0-2647-8050-B33674D87624}"/>
              </a:ext>
            </a:extLst>
          </p:cNvPr>
          <p:cNvSpPr/>
          <p:nvPr/>
        </p:nvSpPr>
        <p:spPr>
          <a:xfrm>
            <a:off x="4296052" y="3875393"/>
            <a:ext cx="1314862" cy="646331"/>
          </a:xfrm>
          <a:prstGeom prst="rect">
            <a:avLst/>
          </a:prstGeom>
        </p:spPr>
        <p:txBody>
          <a:bodyPr wrap="square">
            <a:spAutoFit/>
          </a:bodyPr>
          <a:lstStyle/>
          <a:p>
            <a:pPr lvl="0"/>
            <a:r>
              <a:rPr lang="en-US" b="1" dirty="0">
                <a:solidFill>
                  <a:srgbClr val="000000"/>
                </a:solidFill>
                <a:latin typeface="+mj-lt"/>
                <a:ea typeface="Arial"/>
                <a:cs typeface="Arial"/>
                <a:sym typeface="Arial"/>
              </a:rPr>
              <a:t>50% </a:t>
            </a:r>
            <a:br>
              <a:rPr lang="en-US" b="1" dirty="0">
                <a:solidFill>
                  <a:srgbClr val="000000"/>
                </a:solidFill>
                <a:ea typeface="Arial"/>
                <a:cs typeface="Arial"/>
                <a:sym typeface="Arial"/>
              </a:rPr>
            </a:br>
            <a:r>
              <a:rPr lang="en-US" dirty="0">
                <a:solidFill>
                  <a:srgbClr val="000000"/>
                </a:solidFill>
                <a:ea typeface="Arial"/>
                <a:cs typeface="Arial"/>
                <a:sym typeface="Arial"/>
              </a:rPr>
              <a:t>Increased</a:t>
            </a:r>
            <a:endParaRPr lang="en-US" dirty="0"/>
          </a:p>
        </p:txBody>
      </p:sp>
      <p:graphicFrame>
        <p:nvGraphicFramePr>
          <p:cNvPr id="11" name="Chart 10">
            <a:extLst>
              <a:ext uri="{FF2B5EF4-FFF2-40B4-BE49-F238E27FC236}">
                <a16:creationId xmlns:a16="http://schemas.microsoft.com/office/drawing/2014/main" id="{62430217-70B4-3C47-9317-2FFC2C67B43A}"/>
              </a:ext>
            </a:extLst>
          </p:cNvPr>
          <p:cNvGraphicFramePr/>
          <p:nvPr>
            <p:extLst>
              <p:ext uri="{D42A27DB-BD31-4B8C-83A1-F6EECF244321}">
                <p14:modId xmlns:p14="http://schemas.microsoft.com/office/powerpoint/2010/main" val="2720441641"/>
              </p:ext>
            </p:extLst>
          </p:nvPr>
        </p:nvGraphicFramePr>
        <p:xfrm>
          <a:off x="7161831" y="2878128"/>
          <a:ext cx="3643665" cy="2429110"/>
        </p:xfrm>
        <a:graphic>
          <a:graphicData uri="http://schemas.openxmlformats.org/drawingml/2006/chart">
            <c:chart xmlns:c="http://schemas.openxmlformats.org/drawingml/2006/chart" xmlns:r="http://schemas.openxmlformats.org/officeDocument/2006/relationships" r:id="rId3"/>
          </a:graphicData>
        </a:graphic>
      </p:graphicFrame>
      <p:sp>
        <p:nvSpPr>
          <p:cNvPr id="12" name="Rectangle 11">
            <a:extLst>
              <a:ext uri="{FF2B5EF4-FFF2-40B4-BE49-F238E27FC236}">
                <a16:creationId xmlns:a16="http://schemas.microsoft.com/office/drawing/2014/main" id="{2470FB7C-7F54-C541-BDE3-B6D4D7067A2B}"/>
              </a:ext>
            </a:extLst>
          </p:cNvPr>
          <p:cNvSpPr/>
          <p:nvPr/>
        </p:nvSpPr>
        <p:spPr>
          <a:xfrm>
            <a:off x="9243437" y="2412353"/>
            <a:ext cx="1450229" cy="646331"/>
          </a:xfrm>
          <a:prstGeom prst="rect">
            <a:avLst/>
          </a:prstGeom>
        </p:spPr>
        <p:txBody>
          <a:bodyPr wrap="square">
            <a:spAutoFit/>
          </a:bodyPr>
          <a:lstStyle/>
          <a:p>
            <a:pPr lvl="0"/>
            <a:r>
              <a:rPr lang="en-US" b="1" dirty="0">
                <a:solidFill>
                  <a:srgbClr val="000000"/>
                </a:solidFill>
                <a:latin typeface="+mj-lt"/>
                <a:ea typeface="Arial"/>
                <a:cs typeface="Arial"/>
                <a:sym typeface="Arial"/>
              </a:rPr>
              <a:t>10% </a:t>
            </a:r>
            <a:br>
              <a:rPr lang="en-US" b="1" dirty="0">
                <a:solidFill>
                  <a:srgbClr val="000000"/>
                </a:solidFill>
                <a:ea typeface="Arial"/>
                <a:cs typeface="Arial"/>
                <a:sym typeface="Arial"/>
              </a:rPr>
            </a:br>
            <a:r>
              <a:rPr lang="en-US" dirty="0">
                <a:solidFill>
                  <a:srgbClr val="000000"/>
                </a:solidFill>
                <a:ea typeface="Arial"/>
                <a:cs typeface="Arial"/>
                <a:sym typeface="Arial"/>
              </a:rPr>
              <a:t>No Change</a:t>
            </a:r>
            <a:endParaRPr lang="en-US" dirty="0"/>
          </a:p>
        </p:txBody>
      </p:sp>
      <p:sp>
        <p:nvSpPr>
          <p:cNvPr id="13" name="Rectangle 12">
            <a:extLst>
              <a:ext uri="{FF2B5EF4-FFF2-40B4-BE49-F238E27FC236}">
                <a16:creationId xmlns:a16="http://schemas.microsoft.com/office/drawing/2014/main" id="{607A0DE2-43BE-3547-BF11-F8CBEF7BBD0D}"/>
              </a:ext>
            </a:extLst>
          </p:cNvPr>
          <p:cNvSpPr/>
          <p:nvPr/>
        </p:nvSpPr>
        <p:spPr>
          <a:xfrm>
            <a:off x="9974957" y="3124622"/>
            <a:ext cx="1450229" cy="646331"/>
          </a:xfrm>
          <a:prstGeom prst="rect">
            <a:avLst/>
          </a:prstGeom>
        </p:spPr>
        <p:txBody>
          <a:bodyPr wrap="square">
            <a:spAutoFit/>
          </a:bodyPr>
          <a:lstStyle/>
          <a:p>
            <a:r>
              <a:rPr lang="en-US" b="1" dirty="0">
                <a:solidFill>
                  <a:srgbClr val="000000"/>
                </a:solidFill>
                <a:latin typeface="+mj-lt"/>
                <a:ea typeface="Arial"/>
                <a:cs typeface="Arial"/>
                <a:sym typeface="Arial"/>
              </a:rPr>
              <a:t>12% </a:t>
            </a:r>
            <a:br>
              <a:rPr lang="en-US" b="1">
                <a:solidFill>
                  <a:srgbClr val="000000"/>
                </a:solidFill>
                <a:ea typeface="Arial"/>
                <a:cs typeface="Arial"/>
                <a:sym typeface="Arial"/>
              </a:rPr>
            </a:br>
            <a:r>
              <a:rPr lang="en-US">
                <a:solidFill>
                  <a:srgbClr val="000000"/>
                </a:solidFill>
                <a:ea typeface="Arial"/>
                <a:cs typeface="Arial"/>
                <a:sym typeface="Arial"/>
              </a:rPr>
              <a:t>Decreased</a:t>
            </a:r>
            <a:endParaRPr lang="en-US" dirty="0"/>
          </a:p>
        </p:txBody>
      </p:sp>
      <p:sp>
        <p:nvSpPr>
          <p:cNvPr id="14" name="Rectangle 13">
            <a:extLst>
              <a:ext uri="{FF2B5EF4-FFF2-40B4-BE49-F238E27FC236}">
                <a16:creationId xmlns:a16="http://schemas.microsoft.com/office/drawing/2014/main" id="{6A620047-C5FD-8040-B806-3346E3D808F8}"/>
              </a:ext>
            </a:extLst>
          </p:cNvPr>
          <p:cNvSpPr/>
          <p:nvPr/>
        </p:nvSpPr>
        <p:spPr>
          <a:xfrm>
            <a:off x="6856877" y="4884269"/>
            <a:ext cx="1434161" cy="646331"/>
          </a:xfrm>
          <a:prstGeom prst="rect">
            <a:avLst/>
          </a:prstGeom>
        </p:spPr>
        <p:txBody>
          <a:bodyPr wrap="square">
            <a:spAutoFit/>
          </a:bodyPr>
          <a:lstStyle/>
          <a:p>
            <a:pPr algn="r"/>
            <a:r>
              <a:rPr lang="en-US" b="1" dirty="0">
                <a:solidFill>
                  <a:srgbClr val="000000"/>
                </a:solidFill>
                <a:latin typeface="+mj-lt"/>
                <a:ea typeface="Arial"/>
                <a:cs typeface="Arial"/>
                <a:sym typeface="Arial"/>
              </a:rPr>
              <a:t>78% </a:t>
            </a:r>
            <a:br>
              <a:rPr lang="en-US" b="1" dirty="0">
                <a:solidFill>
                  <a:srgbClr val="000000"/>
                </a:solidFill>
                <a:ea typeface="Arial"/>
                <a:cs typeface="Arial"/>
                <a:sym typeface="Arial"/>
              </a:rPr>
            </a:br>
            <a:r>
              <a:rPr lang="en-US" dirty="0">
                <a:solidFill>
                  <a:srgbClr val="000000"/>
                </a:solidFill>
                <a:ea typeface="Arial"/>
                <a:cs typeface="Arial"/>
                <a:sym typeface="Arial"/>
              </a:rPr>
              <a:t>Increased</a:t>
            </a:r>
            <a:endParaRPr lang="en-US" dirty="0"/>
          </a:p>
        </p:txBody>
      </p:sp>
    </p:spTree>
    <p:extLst>
      <p:ext uri="{BB962C8B-B14F-4D97-AF65-F5344CB8AC3E}">
        <p14:creationId xmlns:p14="http://schemas.microsoft.com/office/powerpoint/2010/main" val="6835422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1415C7-6C45-E347-8CEA-D6598112F091}"/>
              </a:ext>
            </a:extLst>
          </p:cNvPr>
          <p:cNvSpPr txBox="1">
            <a:spLocks/>
          </p:cNvSpPr>
          <p:nvPr/>
        </p:nvSpPr>
        <p:spPr>
          <a:xfrm>
            <a:off x="457199" y="505408"/>
            <a:ext cx="11276013" cy="443198"/>
          </a:xfrm>
          <a:prstGeom prst="rect">
            <a:avLst/>
          </a:prstGeom>
        </p:spPr>
        <p:txBody>
          <a:bodyPr/>
          <a:lstStyle>
            <a:lvl1pPr algn="l" defTabSz="914400" rtl="0" eaLnBrk="1" latinLnBrk="0" hangingPunct="1">
              <a:lnSpc>
                <a:spcPct val="90000"/>
              </a:lnSpc>
              <a:spcBef>
                <a:spcPct val="0"/>
              </a:spcBef>
              <a:spcAft>
                <a:spcPts val="1200"/>
              </a:spcAft>
              <a:buNone/>
              <a:defRPr sz="3200" kern="1200">
                <a:solidFill>
                  <a:schemeClr val="tx2"/>
                </a:solidFill>
                <a:latin typeface="+mj-lt"/>
                <a:ea typeface="+mj-ea"/>
                <a:cs typeface="+mj-cs"/>
              </a:defRPr>
            </a:lvl1pPr>
          </a:lstStyle>
          <a:p>
            <a:endParaRPr lang="en-US" dirty="0">
              <a:solidFill>
                <a:schemeClr val="tx1"/>
              </a:solidFill>
              <a:latin typeface="+mn-lt"/>
            </a:endParaRPr>
          </a:p>
        </p:txBody>
      </p:sp>
      <p:sp>
        <p:nvSpPr>
          <p:cNvPr id="3" name="Rectangle 2">
            <a:extLst>
              <a:ext uri="{FF2B5EF4-FFF2-40B4-BE49-F238E27FC236}">
                <a16:creationId xmlns:a16="http://schemas.microsoft.com/office/drawing/2014/main" id="{46E806A8-E47D-AE45-8F90-19B7DD2CFAFC}"/>
              </a:ext>
            </a:extLst>
          </p:cNvPr>
          <p:cNvSpPr/>
          <p:nvPr/>
        </p:nvSpPr>
        <p:spPr>
          <a:xfrm>
            <a:off x="374073" y="5783355"/>
            <a:ext cx="9281204" cy="369332"/>
          </a:xfrm>
          <a:prstGeom prst="rect">
            <a:avLst/>
          </a:prstGeom>
        </p:spPr>
        <p:txBody>
          <a:bodyPr wrap="square">
            <a:spAutoFit/>
          </a:bodyPr>
          <a:lstStyle/>
          <a:p>
            <a:r>
              <a:rPr lang="en-US" sz="900" dirty="0">
                <a:solidFill>
                  <a:srgbClr val="6F7878"/>
                </a:solidFill>
              </a:rPr>
              <a:t>n = 23,339</a:t>
            </a:r>
          </a:p>
          <a:p>
            <a:r>
              <a:rPr lang="en-US" sz="900" dirty="0">
                <a:solidFill>
                  <a:srgbClr val="6F7878"/>
                </a:solidFill>
              </a:rPr>
              <a:t>Source: 2012 Gartner High Performance Survey</a:t>
            </a:r>
          </a:p>
        </p:txBody>
      </p:sp>
      <p:sp>
        <p:nvSpPr>
          <p:cNvPr id="4" name="Rectangle 3">
            <a:extLst>
              <a:ext uri="{FF2B5EF4-FFF2-40B4-BE49-F238E27FC236}">
                <a16:creationId xmlns:a16="http://schemas.microsoft.com/office/drawing/2014/main" id="{2657CA9F-CFD6-B149-AFFD-B0D4AA6495D1}"/>
              </a:ext>
            </a:extLst>
          </p:cNvPr>
          <p:cNvSpPr/>
          <p:nvPr/>
        </p:nvSpPr>
        <p:spPr>
          <a:xfrm>
            <a:off x="457200" y="1205489"/>
            <a:ext cx="11049000" cy="769441"/>
          </a:xfrm>
          <a:prstGeom prst="rect">
            <a:avLst/>
          </a:prstGeom>
        </p:spPr>
        <p:txBody>
          <a:bodyPr wrap="square">
            <a:spAutoFit/>
          </a:bodyPr>
          <a:lstStyle/>
          <a:p>
            <a:r>
              <a:rPr lang="en-US" sz="2400" dirty="0">
                <a:solidFill>
                  <a:srgbClr val="000000"/>
                </a:solidFill>
                <a:ea typeface="Arial"/>
                <a:cs typeface="Arial"/>
                <a:sym typeface="Arial"/>
              </a:rPr>
              <a:t>Cross–Silo Coordination</a:t>
            </a:r>
            <a:br>
              <a:rPr lang="en-CA" dirty="0"/>
            </a:br>
            <a:r>
              <a:rPr lang="en-US" sz="2000" i="1" dirty="0">
                <a:solidFill>
                  <a:srgbClr val="000000"/>
                </a:solidFill>
                <a:ea typeface="Arial"/>
                <a:cs typeface="Arial"/>
                <a:sym typeface="Arial"/>
              </a:rPr>
              <a:t>Percentage of Employees Who Regularly Coordinate With</a:t>
            </a:r>
            <a:endParaRPr lang="en-US" dirty="0"/>
          </a:p>
        </p:txBody>
      </p:sp>
      <p:graphicFrame>
        <p:nvGraphicFramePr>
          <p:cNvPr id="5" name="Chart 4">
            <a:extLst>
              <a:ext uri="{FF2B5EF4-FFF2-40B4-BE49-F238E27FC236}">
                <a16:creationId xmlns:a16="http://schemas.microsoft.com/office/drawing/2014/main" id="{DCA3EB56-E1D6-8C49-B560-00FC28601CA4}"/>
              </a:ext>
            </a:extLst>
          </p:cNvPr>
          <p:cNvGraphicFramePr/>
          <p:nvPr>
            <p:extLst>
              <p:ext uri="{D42A27DB-BD31-4B8C-83A1-F6EECF244321}">
                <p14:modId xmlns:p14="http://schemas.microsoft.com/office/powerpoint/2010/main" val="2329747830"/>
              </p:ext>
            </p:extLst>
          </p:nvPr>
        </p:nvGraphicFramePr>
        <p:xfrm>
          <a:off x="457199" y="2274716"/>
          <a:ext cx="9986791" cy="3066011"/>
        </p:xfrm>
        <a:graphic>
          <a:graphicData uri="http://schemas.openxmlformats.org/drawingml/2006/chart">
            <c:chart xmlns:c="http://schemas.openxmlformats.org/drawingml/2006/chart" xmlns:r="http://schemas.openxmlformats.org/officeDocument/2006/relationships" r:id="rId2"/>
          </a:graphicData>
        </a:graphic>
      </p:graphicFrame>
      <p:sp>
        <p:nvSpPr>
          <p:cNvPr id="6" name="Title 1">
            <a:extLst>
              <a:ext uri="{FF2B5EF4-FFF2-40B4-BE49-F238E27FC236}">
                <a16:creationId xmlns:a16="http://schemas.microsoft.com/office/drawing/2014/main" id="{8585DFBB-46D9-334F-A639-D00C7D90B62B}"/>
              </a:ext>
            </a:extLst>
          </p:cNvPr>
          <p:cNvSpPr txBox="1">
            <a:spLocks/>
          </p:cNvSpPr>
          <p:nvPr/>
        </p:nvSpPr>
        <p:spPr>
          <a:xfrm>
            <a:off x="282052" y="357709"/>
            <a:ext cx="11700680" cy="443198"/>
          </a:xfrm>
          <a:prstGeom prst="rect">
            <a:avLst/>
          </a:prstGeom>
        </p:spPr>
        <p:txBody>
          <a:bodyPr/>
          <a:lstStyle>
            <a:lvl1pPr algn="l" defTabSz="914400" rtl="0" eaLnBrk="1" latinLnBrk="0" hangingPunct="1">
              <a:lnSpc>
                <a:spcPct val="90000"/>
              </a:lnSpc>
              <a:spcBef>
                <a:spcPct val="0"/>
              </a:spcBef>
              <a:spcAft>
                <a:spcPts val="1200"/>
              </a:spcAft>
              <a:buNone/>
              <a:defRPr sz="3200" kern="1200">
                <a:solidFill>
                  <a:schemeClr val="tx2"/>
                </a:solidFill>
                <a:latin typeface="+mj-lt"/>
                <a:ea typeface="+mj-ea"/>
                <a:cs typeface="+mj-cs"/>
              </a:defRPr>
            </a:lvl1pPr>
          </a:lstStyle>
          <a:p>
            <a:r>
              <a:rPr lang="en-IN" dirty="0"/>
              <a:t>Influence is Essential in Complex Decisions (Cont.)</a:t>
            </a:r>
            <a:endParaRPr lang="en-US" sz="4800" dirty="0">
              <a:solidFill>
                <a:schemeClr val="tx1"/>
              </a:solidFill>
            </a:endParaRPr>
          </a:p>
          <a:p>
            <a:endParaRPr lang="en-US" dirty="0">
              <a:solidFill>
                <a:schemeClr val="tx1"/>
              </a:solidFill>
              <a:latin typeface="+mn-lt"/>
            </a:endParaRPr>
          </a:p>
        </p:txBody>
      </p:sp>
    </p:spTree>
    <p:extLst>
      <p:ext uri="{BB962C8B-B14F-4D97-AF65-F5344CB8AC3E}">
        <p14:creationId xmlns:p14="http://schemas.microsoft.com/office/powerpoint/2010/main" val="178830179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9">
            <a:extLst>
              <a:ext uri="{FF2B5EF4-FFF2-40B4-BE49-F238E27FC236}">
                <a16:creationId xmlns:a16="http://schemas.microsoft.com/office/drawing/2014/main" id="{3F8EBA0B-49E6-F646-B7A2-C20373F5FECA}"/>
              </a:ext>
            </a:extLst>
          </p:cNvPr>
          <p:cNvSpPr txBox="1">
            <a:spLocks/>
          </p:cNvSpPr>
          <p:nvPr/>
        </p:nvSpPr>
        <p:spPr>
          <a:xfrm>
            <a:off x="457200" y="2493827"/>
            <a:ext cx="2412000" cy="1901825"/>
          </a:xfrm>
          <a:prstGeom prst="rect">
            <a:avLst/>
          </a:prstGeom>
          <a:noFill/>
        </p:spPr>
        <p:txBody>
          <a:bodyPr anchor="ctr" anchorCtr="0"/>
          <a:lstStyle>
            <a:lvl1pPr marL="228600" indent="-228600" algn="l" defTabSz="914400" rtl="0" eaLnBrk="1" latinLnBrk="0" hangingPunct="1">
              <a:lnSpc>
                <a:spcPct val="100000"/>
              </a:lnSpc>
              <a:spcBef>
                <a:spcPts val="0"/>
              </a:spcBef>
              <a:spcAft>
                <a:spcPts val="1200"/>
              </a:spcAft>
              <a:buClr>
                <a:schemeClr val="tx2"/>
              </a:buClr>
              <a:buSzPct val="90000"/>
              <a:buFont typeface="Wingdings" panose="05000000000000000000" pitchFamily="2" charset="2"/>
              <a:buChar char="§"/>
              <a:defRPr sz="2400" kern="1200">
                <a:solidFill>
                  <a:schemeClr val="tx1"/>
                </a:solidFill>
                <a:latin typeface="+mn-lt"/>
                <a:ea typeface="+mn-ea"/>
                <a:cs typeface="+mn-cs"/>
              </a:defRPr>
            </a:lvl1pPr>
            <a:lvl2pPr marL="548640" indent="-228600" algn="l" defTabSz="914400" rtl="0" eaLnBrk="1" latinLnBrk="0" hangingPunct="1">
              <a:lnSpc>
                <a:spcPct val="100000"/>
              </a:lnSpc>
              <a:spcBef>
                <a:spcPts val="0"/>
              </a:spcBef>
              <a:spcAft>
                <a:spcPts val="1200"/>
              </a:spcAft>
              <a:buSzPct val="90000"/>
              <a:buFont typeface="Arial" panose="020B0604020202020204" pitchFamily="34" charset="0"/>
              <a:buChar char="–"/>
              <a:defRPr sz="2400" kern="1200">
                <a:solidFill>
                  <a:schemeClr val="tx1"/>
                </a:solidFill>
                <a:latin typeface="+mn-lt"/>
                <a:ea typeface="+mn-ea"/>
                <a:cs typeface="+mn-cs"/>
              </a:defRPr>
            </a:lvl2pPr>
            <a:lvl3pPr marL="777240" indent="-228600" algn="l" defTabSz="914400" rtl="0" eaLnBrk="1" latinLnBrk="0" hangingPunct="1">
              <a:lnSpc>
                <a:spcPct val="100000"/>
              </a:lnSpc>
              <a:spcBef>
                <a:spcPts val="0"/>
              </a:spcBef>
              <a:spcAft>
                <a:spcPts val="1200"/>
              </a:spcAft>
              <a:buSzPct val="90000"/>
              <a:buFont typeface="Wingdings" panose="05000000000000000000" pitchFamily="2" charset="2"/>
              <a:buChar char="§"/>
              <a:defRPr sz="2400" kern="1200">
                <a:solidFill>
                  <a:schemeClr val="tx1"/>
                </a:solidFill>
                <a:latin typeface="+mn-lt"/>
                <a:ea typeface="+mn-ea"/>
                <a:cs typeface="+mn-cs"/>
              </a:defRPr>
            </a:lvl3pPr>
            <a:lvl4pPr marL="1051560" indent="-228600" algn="l" defTabSz="914400" rtl="0" eaLnBrk="1" latinLnBrk="0" hangingPunct="1">
              <a:lnSpc>
                <a:spcPct val="100000"/>
              </a:lnSpc>
              <a:spcBef>
                <a:spcPts val="0"/>
              </a:spcBef>
              <a:spcAft>
                <a:spcPts val="1200"/>
              </a:spcAft>
              <a:buSzPct val="90000"/>
              <a:buFont typeface="Arial" panose="020B0604020202020204" pitchFamily="34" charset="0"/>
              <a:buChar char="–"/>
              <a:defRPr sz="2400" kern="1200">
                <a:solidFill>
                  <a:schemeClr val="tx1"/>
                </a:solidFill>
                <a:latin typeface="+mn-lt"/>
                <a:ea typeface="+mn-ea"/>
                <a:cs typeface="+mn-cs"/>
              </a:defRPr>
            </a:lvl4pPr>
            <a:lvl5pPr marL="1280160" indent="-228600" algn="l" defTabSz="914400" rtl="0" eaLnBrk="1" latinLnBrk="0" hangingPunct="1">
              <a:lnSpc>
                <a:spcPct val="100000"/>
              </a:lnSpc>
              <a:spcBef>
                <a:spcPts val="0"/>
              </a:spcBef>
              <a:spcAft>
                <a:spcPts val="1200"/>
              </a:spcAft>
              <a:buSzPct val="90000"/>
              <a:buFont typeface="Wingdings" panose="05000000000000000000" pitchFamily="2" charset="2"/>
              <a:buChar char="§"/>
              <a:defRPr sz="2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US" sz="1800" dirty="0"/>
              <a:t>Introduction</a:t>
            </a:r>
            <a:endParaRPr lang="en-US" dirty="0"/>
          </a:p>
        </p:txBody>
      </p:sp>
      <p:sp>
        <p:nvSpPr>
          <p:cNvPr id="5" name="Text Placeholder 40">
            <a:extLst>
              <a:ext uri="{FF2B5EF4-FFF2-40B4-BE49-F238E27FC236}">
                <a16:creationId xmlns:a16="http://schemas.microsoft.com/office/drawing/2014/main" id="{16CE05C1-6344-C147-8C3D-49AA17D35C30}"/>
              </a:ext>
            </a:extLst>
          </p:cNvPr>
          <p:cNvSpPr txBox="1">
            <a:spLocks/>
          </p:cNvSpPr>
          <p:nvPr/>
        </p:nvSpPr>
        <p:spPr>
          <a:xfrm>
            <a:off x="3409997" y="2493827"/>
            <a:ext cx="2412000" cy="1901825"/>
          </a:xfrm>
          <a:prstGeom prst="rect">
            <a:avLst/>
          </a:prstGeom>
          <a:solidFill>
            <a:srgbClr val="002856"/>
          </a:solidFill>
          <a:ln w="12700">
            <a:noFill/>
          </a:ln>
        </p:spPr>
        <p:txBody>
          <a:bodyPr anchor="ctr" anchorCtr="0"/>
          <a:lstStyle>
            <a:lvl1pPr marL="228600" indent="-228600" algn="l" defTabSz="914400" rtl="0" eaLnBrk="1" latinLnBrk="0" hangingPunct="1">
              <a:lnSpc>
                <a:spcPct val="100000"/>
              </a:lnSpc>
              <a:spcBef>
                <a:spcPts val="0"/>
              </a:spcBef>
              <a:spcAft>
                <a:spcPts val="1200"/>
              </a:spcAft>
              <a:buClr>
                <a:schemeClr val="tx2"/>
              </a:buClr>
              <a:buSzPct val="90000"/>
              <a:buFont typeface="Wingdings" panose="05000000000000000000" pitchFamily="2" charset="2"/>
              <a:buChar char="§"/>
              <a:defRPr sz="2400" kern="1200">
                <a:solidFill>
                  <a:schemeClr val="tx1"/>
                </a:solidFill>
                <a:latin typeface="+mn-lt"/>
                <a:ea typeface="+mn-ea"/>
                <a:cs typeface="+mn-cs"/>
              </a:defRPr>
            </a:lvl1pPr>
            <a:lvl2pPr marL="548640" indent="-228600" algn="l" defTabSz="914400" rtl="0" eaLnBrk="1" latinLnBrk="0" hangingPunct="1">
              <a:lnSpc>
                <a:spcPct val="100000"/>
              </a:lnSpc>
              <a:spcBef>
                <a:spcPts val="0"/>
              </a:spcBef>
              <a:spcAft>
                <a:spcPts val="1200"/>
              </a:spcAft>
              <a:buSzPct val="90000"/>
              <a:buFont typeface="Arial" panose="020B0604020202020204" pitchFamily="34" charset="0"/>
              <a:buChar char="–"/>
              <a:defRPr sz="2400" kern="1200">
                <a:solidFill>
                  <a:schemeClr val="tx1"/>
                </a:solidFill>
                <a:latin typeface="+mn-lt"/>
                <a:ea typeface="+mn-ea"/>
                <a:cs typeface="+mn-cs"/>
              </a:defRPr>
            </a:lvl2pPr>
            <a:lvl3pPr marL="777240" indent="-228600" algn="l" defTabSz="914400" rtl="0" eaLnBrk="1" latinLnBrk="0" hangingPunct="1">
              <a:lnSpc>
                <a:spcPct val="100000"/>
              </a:lnSpc>
              <a:spcBef>
                <a:spcPts val="0"/>
              </a:spcBef>
              <a:spcAft>
                <a:spcPts val="1200"/>
              </a:spcAft>
              <a:buSzPct val="90000"/>
              <a:buFont typeface="Wingdings" panose="05000000000000000000" pitchFamily="2" charset="2"/>
              <a:buChar char="§"/>
              <a:defRPr sz="2400" kern="1200">
                <a:solidFill>
                  <a:schemeClr val="tx1"/>
                </a:solidFill>
                <a:latin typeface="+mn-lt"/>
                <a:ea typeface="+mn-ea"/>
                <a:cs typeface="+mn-cs"/>
              </a:defRPr>
            </a:lvl3pPr>
            <a:lvl4pPr marL="1051560" indent="-228600" algn="l" defTabSz="914400" rtl="0" eaLnBrk="1" latinLnBrk="0" hangingPunct="1">
              <a:lnSpc>
                <a:spcPct val="100000"/>
              </a:lnSpc>
              <a:spcBef>
                <a:spcPts val="0"/>
              </a:spcBef>
              <a:spcAft>
                <a:spcPts val="1200"/>
              </a:spcAft>
              <a:buSzPct val="90000"/>
              <a:buFont typeface="Arial" panose="020B0604020202020204" pitchFamily="34" charset="0"/>
              <a:buChar char="–"/>
              <a:defRPr sz="2400" kern="1200">
                <a:solidFill>
                  <a:schemeClr val="tx1"/>
                </a:solidFill>
                <a:latin typeface="+mn-lt"/>
                <a:ea typeface="+mn-ea"/>
                <a:cs typeface="+mn-cs"/>
              </a:defRPr>
            </a:lvl4pPr>
            <a:lvl5pPr marL="1280160" indent="-228600" algn="l" defTabSz="914400" rtl="0" eaLnBrk="1" latinLnBrk="0" hangingPunct="1">
              <a:lnSpc>
                <a:spcPct val="100000"/>
              </a:lnSpc>
              <a:spcBef>
                <a:spcPts val="0"/>
              </a:spcBef>
              <a:spcAft>
                <a:spcPts val="1200"/>
              </a:spcAft>
              <a:buSzPct val="90000"/>
              <a:buFont typeface="Wingdings" panose="05000000000000000000" pitchFamily="2" charset="2"/>
              <a:buChar char="§"/>
              <a:defRPr sz="2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spcAft>
                <a:spcPts val="600"/>
              </a:spcAft>
              <a:buNone/>
            </a:pPr>
            <a:r>
              <a:rPr lang="en-CA" sz="1800" b="1" dirty="0">
                <a:solidFill>
                  <a:schemeClr val="bg1"/>
                </a:solidFill>
              </a:rPr>
              <a:t>Exercise 1: </a:t>
            </a:r>
          </a:p>
          <a:p>
            <a:pPr marL="0" indent="0" algn="ctr">
              <a:buNone/>
            </a:pPr>
            <a:r>
              <a:rPr lang="en-IN" sz="1800" dirty="0">
                <a:solidFill>
                  <a:schemeClr val="bg1"/>
                </a:solidFill>
              </a:rPr>
              <a:t>How you can</a:t>
            </a:r>
            <a:br>
              <a:rPr lang="en-IN" sz="1800" dirty="0">
                <a:solidFill>
                  <a:schemeClr val="bg1"/>
                </a:solidFill>
              </a:rPr>
            </a:br>
            <a:r>
              <a:rPr lang="en-IN" sz="1800" dirty="0">
                <a:solidFill>
                  <a:schemeClr val="bg1"/>
                </a:solidFill>
              </a:rPr>
              <a:t>be influential</a:t>
            </a:r>
          </a:p>
        </p:txBody>
      </p:sp>
      <p:sp>
        <p:nvSpPr>
          <p:cNvPr id="6" name="Text Placeholder 41">
            <a:extLst>
              <a:ext uri="{FF2B5EF4-FFF2-40B4-BE49-F238E27FC236}">
                <a16:creationId xmlns:a16="http://schemas.microsoft.com/office/drawing/2014/main" id="{D5528C12-10F9-B243-A941-E2C00F9A54F9}"/>
              </a:ext>
            </a:extLst>
          </p:cNvPr>
          <p:cNvSpPr txBox="1">
            <a:spLocks/>
          </p:cNvSpPr>
          <p:nvPr/>
        </p:nvSpPr>
        <p:spPr>
          <a:xfrm>
            <a:off x="6362794" y="2493827"/>
            <a:ext cx="2412000" cy="1901825"/>
          </a:xfrm>
          <a:prstGeom prst="rect">
            <a:avLst/>
          </a:prstGeom>
          <a:noFill/>
          <a:ln w="12700">
            <a:noFill/>
          </a:ln>
        </p:spPr>
        <p:txBody>
          <a:bodyPr anchor="ctr" anchorCtr="0"/>
          <a:lstStyle>
            <a:lvl1pPr marL="228600" indent="-228600" algn="l" defTabSz="914400" rtl="0" eaLnBrk="1" latinLnBrk="0" hangingPunct="1">
              <a:lnSpc>
                <a:spcPct val="100000"/>
              </a:lnSpc>
              <a:spcBef>
                <a:spcPts val="0"/>
              </a:spcBef>
              <a:spcAft>
                <a:spcPts val="1200"/>
              </a:spcAft>
              <a:buClr>
                <a:schemeClr val="tx2"/>
              </a:buClr>
              <a:buSzPct val="90000"/>
              <a:buFont typeface="Wingdings" panose="05000000000000000000" pitchFamily="2" charset="2"/>
              <a:buChar char="§"/>
              <a:defRPr sz="2400" kern="1200">
                <a:solidFill>
                  <a:schemeClr val="tx1"/>
                </a:solidFill>
                <a:latin typeface="+mn-lt"/>
                <a:ea typeface="+mn-ea"/>
                <a:cs typeface="+mn-cs"/>
              </a:defRPr>
            </a:lvl1pPr>
            <a:lvl2pPr marL="548640" indent="-228600" algn="l" defTabSz="914400" rtl="0" eaLnBrk="1" latinLnBrk="0" hangingPunct="1">
              <a:lnSpc>
                <a:spcPct val="100000"/>
              </a:lnSpc>
              <a:spcBef>
                <a:spcPts val="0"/>
              </a:spcBef>
              <a:spcAft>
                <a:spcPts val="1200"/>
              </a:spcAft>
              <a:buSzPct val="90000"/>
              <a:buFont typeface="Arial" panose="020B0604020202020204" pitchFamily="34" charset="0"/>
              <a:buChar char="–"/>
              <a:defRPr sz="2400" kern="1200">
                <a:solidFill>
                  <a:schemeClr val="tx1"/>
                </a:solidFill>
                <a:latin typeface="+mn-lt"/>
                <a:ea typeface="+mn-ea"/>
                <a:cs typeface="+mn-cs"/>
              </a:defRPr>
            </a:lvl2pPr>
            <a:lvl3pPr marL="777240" indent="-228600" algn="l" defTabSz="914400" rtl="0" eaLnBrk="1" latinLnBrk="0" hangingPunct="1">
              <a:lnSpc>
                <a:spcPct val="100000"/>
              </a:lnSpc>
              <a:spcBef>
                <a:spcPts val="0"/>
              </a:spcBef>
              <a:spcAft>
                <a:spcPts val="1200"/>
              </a:spcAft>
              <a:buSzPct val="90000"/>
              <a:buFont typeface="Wingdings" panose="05000000000000000000" pitchFamily="2" charset="2"/>
              <a:buChar char="§"/>
              <a:defRPr sz="2400" kern="1200">
                <a:solidFill>
                  <a:schemeClr val="tx1"/>
                </a:solidFill>
                <a:latin typeface="+mn-lt"/>
                <a:ea typeface="+mn-ea"/>
                <a:cs typeface="+mn-cs"/>
              </a:defRPr>
            </a:lvl3pPr>
            <a:lvl4pPr marL="1051560" indent="-228600" algn="l" defTabSz="914400" rtl="0" eaLnBrk="1" latinLnBrk="0" hangingPunct="1">
              <a:lnSpc>
                <a:spcPct val="100000"/>
              </a:lnSpc>
              <a:spcBef>
                <a:spcPts val="0"/>
              </a:spcBef>
              <a:spcAft>
                <a:spcPts val="1200"/>
              </a:spcAft>
              <a:buSzPct val="90000"/>
              <a:buFont typeface="Arial" panose="020B0604020202020204" pitchFamily="34" charset="0"/>
              <a:buChar char="–"/>
              <a:defRPr sz="2400" kern="1200">
                <a:solidFill>
                  <a:schemeClr val="tx1"/>
                </a:solidFill>
                <a:latin typeface="+mn-lt"/>
                <a:ea typeface="+mn-ea"/>
                <a:cs typeface="+mn-cs"/>
              </a:defRPr>
            </a:lvl4pPr>
            <a:lvl5pPr marL="1280160" indent="-228600" algn="l" defTabSz="914400" rtl="0" eaLnBrk="1" latinLnBrk="0" hangingPunct="1">
              <a:lnSpc>
                <a:spcPct val="100000"/>
              </a:lnSpc>
              <a:spcBef>
                <a:spcPts val="0"/>
              </a:spcBef>
              <a:spcAft>
                <a:spcPts val="1200"/>
              </a:spcAft>
              <a:buSzPct val="90000"/>
              <a:buFont typeface="Wingdings" panose="05000000000000000000" pitchFamily="2" charset="2"/>
              <a:buChar char="§"/>
              <a:defRPr sz="2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spcAft>
                <a:spcPts val="600"/>
              </a:spcAft>
              <a:buNone/>
            </a:pPr>
            <a:r>
              <a:rPr lang="en-US" sz="1800" b="1" dirty="0"/>
              <a:t>Exercise 2:</a:t>
            </a:r>
          </a:p>
          <a:p>
            <a:pPr marL="0" indent="0" algn="ctr">
              <a:buNone/>
            </a:pPr>
            <a:r>
              <a:rPr lang="en-IN" sz="1800" dirty="0"/>
              <a:t>Are you a chiller</a:t>
            </a:r>
            <a:br>
              <a:rPr lang="en-IN" sz="1800" dirty="0"/>
            </a:br>
            <a:r>
              <a:rPr lang="en-IN" sz="1800" dirty="0"/>
              <a:t>or a warmer?</a:t>
            </a:r>
            <a:endParaRPr lang="en-US" sz="1800" dirty="0"/>
          </a:p>
        </p:txBody>
      </p:sp>
      <p:sp>
        <p:nvSpPr>
          <p:cNvPr id="7" name="Text Placeholder 42">
            <a:extLst>
              <a:ext uri="{FF2B5EF4-FFF2-40B4-BE49-F238E27FC236}">
                <a16:creationId xmlns:a16="http://schemas.microsoft.com/office/drawing/2014/main" id="{81293085-EC52-0947-A260-D2081BB4499D}"/>
              </a:ext>
            </a:extLst>
          </p:cNvPr>
          <p:cNvSpPr txBox="1">
            <a:spLocks/>
          </p:cNvSpPr>
          <p:nvPr/>
        </p:nvSpPr>
        <p:spPr>
          <a:xfrm>
            <a:off x="9315590" y="2493827"/>
            <a:ext cx="2412000" cy="1901825"/>
          </a:xfrm>
          <a:prstGeom prst="rect">
            <a:avLst/>
          </a:prstGeom>
          <a:noFill/>
          <a:ln w="12700">
            <a:noFill/>
          </a:ln>
        </p:spPr>
        <p:txBody>
          <a:bodyPr anchor="ctr" anchorCtr="0"/>
          <a:lstStyle>
            <a:lvl1pPr marL="228600" indent="-228600" algn="l" defTabSz="914400" rtl="0" eaLnBrk="1" latinLnBrk="0" hangingPunct="1">
              <a:lnSpc>
                <a:spcPct val="100000"/>
              </a:lnSpc>
              <a:spcBef>
                <a:spcPts val="0"/>
              </a:spcBef>
              <a:spcAft>
                <a:spcPts val="1200"/>
              </a:spcAft>
              <a:buClr>
                <a:schemeClr val="tx2"/>
              </a:buClr>
              <a:buSzPct val="90000"/>
              <a:buFont typeface="Wingdings" panose="05000000000000000000" pitchFamily="2" charset="2"/>
              <a:buChar char="§"/>
              <a:defRPr sz="2400" kern="1200">
                <a:solidFill>
                  <a:schemeClr val="tx1"/>
                </a:solidFill>
                <a:latin typeface="+mn-lt"/>
                <a:ea typeface="+mn-ea"/>
                <a:cs typeface="+mn-cs"/>
              </a:defRPr>
            </a:lvl1pPr>
            <a:lvl2pPr marL="548640" indent="-228600" algn="l" defTabSz="914400" rtl="0" eaLnBrk="1" latinLnBrk="0" hangingPunct="1">
              <a:lnSpc>
                <a:spcPct val="100000"/>
              </a:lnSpc>
              <a:spcBef>
                <a:spcPts val="0"/>
              </a:spcBef>
              <a:spcAft>
                <a:spcPts val="1200"/>
              </a:spcAft>
              <a:buSzPct val="90000"/>
              <a:buFont typeface="Arial" panose="020B0604020202020204" pitchFamily="34" charset="0"/>
              <a:buChar char="–"/>
              <a:defRPr sz="2400" kern="1200">
                <a:solidFill>
                  <a:schemeClr val="tx1"/>
                </a:solidFill>
                <a:latin typeface="+mn-lt"/>
                <a:ea typeface="+mn-ea"/>
                <a:cs typeface="+mn-cs"/>
              </a:defRPr>
            </a:lvl2pPr>
            <a:lvl3pPr marL="777240" indent="-228600" algn="l" defTabSz="914400" rtl="0" eaLnBrk="1" latinLnBrk="0" hangingPunct="1">
              <a:lnSpc>
                <a:spcPct val="100000"/>
              </a:lnSpc>
              <a:spcBef>
                <a:spcPts val="0"/>
              </a:spcBef>
              <a:spcAft>
                <a:spcPts val="1200"/>
              </a:spcAft>
              <a:buSzPct val="90000"/>
              <a:buFont typeface="Wingdings" panose="05000000000000000000" pitchFamily="2" charset="2"/>
              <a:buChar char="§"/>
              <a:defRPr sz="2400" kern="1200">
                <a:solidFill>
                  <a:schemeClr val="tx1"/>
                </a:solidFill>
                <a:latin typeface="+mn-lt"/>
                <a:ea typeface="+mn-ea"/>
                <a:cs typeface="+mn-cs"/>
              </a:defRPr>
            </a:lvl3pPr>
            <a:lvl4pPr marL="1051560" indent="-228600" algn="l" defTabSz="914400" rtl="0" eaLnBrk="1" latinLnBrk="0" hangingPunct="1">
              <a:lnSpc>
                <a:spcPct val="100000"/>
              </a:lnSpc>
              <a:spcBef>
                <a:spcPts val="0"/>
              </a:spcBef>
              <a:spcAft>
                <a:spcPts val="1200"/>
              </a:spcAft>
              <a:buSzPct val="90000"/>
              <a:buFont typeface="Arial" panose="020B0604020202020204" pitchFamily="34" charset="0"/>
              <a:buChar char="–"/>
              <a:defRPr sz="2400" kern="1200">
                <a:solidFill>
                  <a:schemeClr val="tx1"/>
                </a:solidFill>
                <a:latin typeface="+mn-lt"/>
                <a:ea typeface="+mn-ea"/>
                <a:cs typeface="+mn-cs"/>
              </a:defRPr>
            </a:lvl4pPr>
            <a:lvl5pPr marL="1280160" indent="-228600" algn="l" defTabSz="914400" rtl="0" eaLnBrk="1" latinLnBrk="0" hangingPunct="1">
              <a:lnSpc>
                <a:spcPct val="100000"/>
              </a:lnSpc>
              <a:spcBef>
                <a:spcPts val="0"/>
              </a:spcBef>
              <a:spcAft>
                <a:spcPts val="1200"/>
              </a:spcAft>
              <a:buSzPct val="90000"/>
              <a:buFont typeface="Wingdings" panose="05000000000000000000" pitchFamily="2" charset="2"/>
              <a:buChar char="§"/>
              <a:defRPr sz="2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spcAft>
                <a:spcPts val="600"/>
              </a:spcAft>
              <a:buNone/>
            </a:pPr>
            <a:r>
              <a:rPr lang="fr" sz="1800" b="1" dirty="0" err="1"/>
              <a:t>Exercise</a:t>
            </a:r>
            <a:r>
              <a:rPr lang="fr" sz="1800" b="1" dirty="0"/>
              <a:t> 3: </a:t>
            </a:r>
          </a:p>
          <a:p>
            <a:pPr marL="0" indent="0" algn="ctr">
              <a:buNone/>
            </a:pPr>
            <a:r>
              <a:rPr lang="en-IN" sz="1800" dirty="0"/>
              <a:t>How do you identify</a:t>
            </a:r>
            <a:br>
              <a:rPr lang="en-IN" sz="1800" dirty="0"/>
            </a:br>
            <a:r>
              <a:rPr lang="en-IN" sz="1800" dirty="0"/>
              <a:t>a stakeholder?</a:t>
            </a:r>
            <a:endParaRPr lang="fr" sz="1800" dirty="0"/>
          </a:p>
        </p:txBody>
      </p:sp>
      <p:sp>
        <p:nvSpPr>
          <p:cNvPr id="8" name="Triangle 7">
            <a:extLst>
              <a:ext uri="{FF2B5EF4-FFF2-40B4-BE49-F238E27FC236}">
                <a16:creationId xmlns:a16="http://schemas.microsoft.com/office/drawing/2014/main" id="{E5BB4A1D-ADDC-CB41-A908-6EB759A7C1F9}"/>
              </a:ext>
            </a:extLst>
          </p:cNvPr>
          <p:cNvSpPr/>
          <p:nvPr/>
        </p:nvSpPr>
        <p:spPr>
          <a:xfrm rot="5400000">
            <a:off x="8769922" y="3318347"/>
            <a:ext cx="550539" cy="252785"/>
          </a:xfrm>
          <a:prstGeom prst="triangle">
            <a:avLst/>
          </a:prstGeom>
          <a:solidFill>
            <a:srgbClr val="002856"/>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solidFill>
                <a:schemeClr val="tx1"/>
              </a:solidFill>
            </a:endParaRPr>
          </a:p>
        </p:txBody>
      </p:sp>
      <p:sp>
        <p:nvSpPr>
          <p:cNvPr id="9" name="Triangle 8">
            <a:extLst>
              <a:ext uri="{FF2B5EF4-FFF2-40B4-BE49-F238E27FC236}">
                <a16:creationId xmlns:a16="http://schemas.microsoft.com/office/drawing/2014/main" id="{F067F584-35C7-B943-ACD5-69CCAEEFAF0F}"/>
              </a:ext>
            </a:extLst>
          </p:cNvPr>
          <p:cNvSpPr/>
          <p:nvPr/>
        </p:nvSpPr>
        <p:spPr>
          <a:xfrm rot="5400000">
            <a:off x="5817126" y="3318347"/>
            <a:ext cx="550539" cy="252785"/>
          </a:xfrm>
          <a:prstGeom prst="triangle">
            <a:avLst/>
          </a:prstGeom>
          <a:solidFill>
            <a:srgbClr val="002856"/>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solidFill>
                <a:schemeClr val="tx1"/>
              </a:solidFill>
            </a:endParaRPr>
          </a:p>
        </p:txBody>
      </p:sp>
      <p:sp>
        <p:nvSpPr>
          <p:cNvPr id="10" name="Triangle 9">
            <a:extLst>
              <a:ext uri="{FF2B5EF4-FFF2-40B4-BE49-F238E27FC236}">
                <a16:creationId xmlns:a16="http://schemas.microsoft.com/office/drawing/2014/main" id="{74620AA8-611F-7F4A-8284-FC07D80F662C}"/>
              </a:ext>
            </a:extLst>
          </p:cNvPr>
          <p:cNvSpPr/>
          <p:nvPr/>
        </p:nvSpPr>
        <p:spPr>
          <a:xfrm rot="5400000">
            <a:off x="2864329" y="3318347"/>
            <a:ext cx="550539" cy="252785"/>
          </a:xfrm>
          <a:prstGeom prst="triangle">
            <a:avLst/>
          </a:prstGeom>
          <a:solidFill>
            <a:srgbClr val="002856"/>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solidFill>
                <a:schemeClr val="tx1"/>
              </a:solidFill>
            </a:endParaRPr>
          </a:p>
        </p:txBody>
      </p:sp>
      <p:sp>
        <p:nvSpPr>
          <p:cNvPr id="11" name="Title 1">
            <a:extLst>
              <a:ext uri="{FF2B5EF4-FFF2-40B4-BE49-F238E27FC236}">
                <a16:creationId xmlns:a16="http://schemas.microsoft.com/office/drawing/2014/main" id="{D6ACC33B-4D10-6745-851B-2801065570D3}"/>
              </a:ext>
            </a:extLst>
          </p:cNvPr>
          <p:cNvSpPr txBox="1">
            <a:spLocks/>
          </p:cNvSpPr>
          <p:nvPr/>
        </p:nvSpPr>
        <p:spPr>
          <a:xfrm>
            <a:off x="457200" y="366713"/>
            <a:ext cx="11276013" cy="443198"/>
          </a:xfrm>
          <a:prstGeom prst="rect">
            <a:avLst/>
          </a:prstGeom>
        </p:spPr>
        <p:txBody>
          <a:bodyPr/>
          <a:lstStyle>
            <a:lvl1pPr algn="l" defTabSz="914400" rtl="0" eaLnBrk="1" latinLnBrk="0" hangingPunct="1">
              <a:lnSpc>
                <a:spcPct val="90000"/>
              </a:lnSpc>
              <a:spcBef>
                <a:spcPct val="0"/>
              </a:spcBef>
              <a:spcAft>
                <a:spcPts val="1200"/>
              </a:spcAft>
              <a:buNone/>
              <a:defRPr sz="3200" kern="1200">
                <a:solidFill>
                  <a:schemeClr val="tx2"/>
                </a:solidFill>
                <a:latin typeface="+mj-lt"/>
                <a:ea typeface="+mj-ea"/>
                <a:cs typeface="+mj-cs"/>
              </a:defRPr>
            </a:lvl1pPr>
          </a:lstStyle>
          <a:p>
            <a:r>
              <a:rPr lang="en-US"/>
              <a:t>Roadmap of the Presentation</a:t>
            </a:r>
            <a:endParaRPr lang="en-US" dirty="0"/>
          </a:p>
        </p:txBody>
      </p:sp>
    </p:spTree>
    <p:extLst>
      <p:ext uri="{BB962C8B-B14F-4D97-AF65-F5344CB8AC3E}">
        <p14:creationId xmlns:p14="http://schemas.microsoft.com/office/powerpoint/2010/main" val="199411435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0">
            <a:extLst>
              <a:ext uri="{FF2B5EF4-FFF2-40B4-BE49-F238E27FC236}">
                <a16:creationId xmlns:a16="http://schemas.microsoft.com/office/drawing/2014/main" id="{03CF43E9-C8B0-1C41-881F-A68438D3E0C5}"/>
              </a:ext>
            </a:extLst>
          </p:cNvPr>
          <p:cNvSpPr txBox="1">
            <a:spLocks/>
          </p:cNvSpPr>
          <p:nvPr/>
        </p:nvSpPr>
        <p:spPr>
          <a:xfrm>
            <a:off x="4424193" y="2258807"/>
            <a:ext cx="3336925" cy="3044825"/>
          </a:xfrm>
          <a:prstGeom prst="rect">
            <a:avLst/>
          </a:prstGeom>
          <a:ln w="12700">
            <a:solidFill>
              <a:srgbClr val="6F7878"/>
            </a:solidFill>
          </a:ln>
        </p:spPr>
        <p:txBody>
          <a:bodyPr lIns="108000" tIns="108000" rIns="108000" bIns="108000"/>
          <a:lstStyle>
            <a:lvl1pPr marL="228600" indent="-228600" algn="l" defTabSz="914400" rtl="0" eaLnBrk="1" latinLnBrk="0" hangingPunct="1">
              <a:lnSpc>
                <a:spcPct val="100000"/>
              </a:lnSpc>
              <a:spcBef>
                <a:spcPts val="0"/>
              </a:spcBef>
              <a:spcAft>
                <a:spcPts val="1200"/>
              </a:spcAft>
              <a:buClr>
                <a:schemeClr val="tx2"/>
              </a:buClr>
              <a:buSzPct val="90000"/>
              <a:buFont typeface="Wingdings" panose="05000000000000000000" pitchFamily="2" charset="2"/>
              <a:buChar char="§"/>
              <a:defRPr sz="2400" kern="1200">
                <a:solidFill>
                  <a:schemeClr val="tx1"/>
                </a:solidFill>
                <a:latin typeface="+mn-lt"/>
                <a:ea typeface="+mn-ea"/>
                <a:cs typeface="+mn-cs"/>
              </a:defRPr>
            </a:lvl1pPr>
            <a:lvl2pPr marL="548640" indent="-228600" algn="l" defTabSz="914400" rtl="0" eaLnBrk="1" latinLnBrk="0" hangingPunct="1">
              <a:lnSpc>
                <a:spcPct val="100000"/>
              </a:lnSpc>
              <a:spcBef>
                <a:spcPts val="0"/>
              </a:spcBef>
              <a:spcAft>
                <a:spcPts val="1200"/>
              </a:spcAft>
              <a:buSzPct val="90000"/>
              <a:buFont typeface="Arial" panose="020B0604020202020204" pitchFamily="34" charset="0"/>
              <a:buChar char="–"/>
              <a:defRPr sz="2400" kern="1200">
                <a:solidFill>
                  <a:schemeClr val="tx1"/>
                </a:solidFill>
                <a:latin typeface="+mn-lt"/>
                <a:ea typeface="+mn-ea"/>
                <a:cs typeface="+mn-cs"/>
              </a:defRPr>
            </a:lvl2pPr>
            <a:lvl3pPr marL="777240" indent="-228600" algn="l" defTabSz="914400" rtl="0" eaLnBrk="1" latinLnBrk="0" hangingPunct="1">
              <a:lnSpc>
                <a:spcPct val="100000"/>
              </a:lnSpc>
              <a:spcBef>
                <a:spcPts val="0"/>
              </a:spcBef>
              <a:spcAft>
                <a:spcPts val="1200"/>
              </a:spcAft>
              <a:buSzPct val="90000"/>
              <a:buFont typeface="Wingdings" panose="05000000000000000000" pitchFamily="2" charset="2"/>
              <a:buChar char="§"/>
              <a:defRPr sz="2400" kern="1200">
                <a:solidFill>
                  <a:schemeClr val="tx1"/>
                </a:solidFill>
                <a:latin typeface="+mn-lt"/>
                <a:ea typeface="+mn-ea"/>
                <a:cs typeface="+mn-cs"/>
              </a:defRPr>
            </a:lvl3pPr>
            <a:lvl4pPr marL="1051560" indent="-228600" algn="l" defTabSz="914400" rtl="0" eaLnBrk="1" latinLnBrk="0" hangingPunct="1">
              <a:lnSpc>
                <a:spcPct val="100000"/>
              </a:lnSpc>
              <a:spcBef>
                <a:spcPts val="0"/>
              </a:spcBef>
              <a:spcAft>
                <a:spcPts val="1200"/>
              </a:spcAft>
              <a:buSzPct val="90000"/>
              <a:buFont typeface="Arial" panose="020B0604020202020204" pitchFamily="34" charset="0"/>
              <a:buChar char="–"/>
              <a:defRPr sz="2400" kern="1200">
                <a:solidFill>
                  <a:schemeClr val="tx1"/>
                </a:solidFill>
                <a:latin typeface="+mn-lt"/>
                <a:ea typeface="+mn-ea"/>
                <a:cs typeface="+mn-cs"/>
              </a:defRPr>
            </a:lvl4pPr>
            <a:lvl5pPr marL="1280160" indent="-228600" algn="l" defTabSz="914400" rtl="0" eaLnBrk="1" latinLnBrk="0" hangingPunct="1">
              <a:lnSpc>
                <a:spcPct val="100000"/>
              </a:lnSpc>
              <a:spcBef>
                <a:spcPts val="0"/>
              </a:spcBef>
              <a:spcAft>
                <a:spcPts val="1200"/>
              </a:spcAft>
              <a:buSzPct val="90000"/>
              <a:buFont typeface="Wingdings" panose="05000000000000000000" pitchFamily="2" charset="2"/>
              <a:buChar char="§"/>
              <a:defRPr sz="2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IN" sz="1800" b="1" dirty="0">
                <a:solidFill>
                  <a:srgbClr val="000000"/>
                </a:solidFill>
                <a:ea typeface="Arial"/>
                <a:cs typeface="Arial"/>
                <a:sym typeface="Arial"/>
              </a:rPr>
              <a:t>Exercise 2: Are You a Chiller or a Warmer? (Slides 13-15)</a:t>
            </a:r>
            <a:endParaRPr lang="en-CA" sz="1800" b="1" dirty="0"/>
          </a:p>
          <a:p>
            <a:pPr marL="285750" indent="-285750">
              <a:buClr>
                <a:schemeClr val="tx1"/>
              </a:buClr>
              <a:buSzPct val="100000"/>
              <a:buFont typeface="Arial" panose="020B0604020202020204" pitchFamily="34" charset="0"/>
              <a:buChar char="•"/>
            </a:pPr>
            <a:r>
              <a:rPr lang="en-IN" sz="1800" dirty="0"/>
              <a:t>Foster open dialogue by structuring your conversations better.</a:t>
            </a:r>
          </a:p>
        </p:txBody>
      </p:sp>
      <p:sp>
        <p:nvSpPr>
          <p:cNvPr id="3" name="Text Placeholder 11">
            <a:extLst>
              <a:ext uri="{FF2B5EF4-FFF2-40B4-BE49-F238E27FC236}">
                <a16:creationId xmlns:a16="http://schemas.microsoft.com/office/drawing/2014/main" id="{F162060F-F08A-6B41-934C-B57C664F6285}"/>
              </a:ext>
            </a:extLst>
          </p:cNvPr>
          <p:cNvSpPr txBox="1">
            <a:spLocks/>
          </p:cNvSpPr>
          <p:nvPr/>
        </p:nvSpPr>
        <p:spPr>
          <a:xfrm>
            <a:off x="8391186" y="2258807"/>
            <a:ext cx="3336925" cy="3044825"/>
          </a:xfrm>
          <a:prstGeom prst="rect">
            <a:avLst/>
          </a:prstGeom>
          <a:ln w="12700">
            <a:solidFill>
              <a:srgbClr val="6F7878"/>
            </a:solidFill>
          </a:ln>
        </p:spPr>
        <p:txBody>
          <a:bodyPr lIns="108000" tIns="108000" rIns="108000" bIns="108000"/>
          <a:lstStyle>
            <a:lvl1pPr marL="228600" indent="-228600" algn="l" defTabSz="914400" rtl="0" eaLnBrk="1" latinLnBrk="0" hangingPunct="1">
              <a:lnSpc>
                <a:spcPct val="100000"/>
              </a:lnSpc>
              <a:spcBef>
                <a:spcPts val="0"/>
              </a:spcBef>
              <a:spcAft>
                <a:spcPts val="1200"/>
              </a:spcAft>
              <a:buClr>
                <a:schemeClr val="tx2"/>
              </a:buClr>
              <a:buSzPct val="90000"/>
              <a:buFont typeface="Wingdings" panose="05000000000000000000" pitchFamily="2" charset="2"/>
              <a:buChar char="§"/>
              <a:defRPr sz="2400" kern="1200">
                <a:solidFill>
                  <a:schemeClr val="tx1"/>
                </a:solidFill>
                <a:latin typeface="+mn-lt"/>
                <a:ea typeface="+mn-ea"/>
                <a:cs typeface="+mn-cs"/>
              </a:defRPr>
            </a:lvl1pPr>
            <a:lvl2pPr marL="548640" indent="-228600" algn="l" defTabSz="914400" rtl="0" eaLnBrk="1" latinLnBrk="0" hangingPunct="1">
              <a:lnSpc>
                <a:spcPct val="100000"/>
              </a:lnSpc>
              <a:spcBef>
                <a:spcPts val="0"/>
              </a:spcBef>
              <a:spcAft>
                <a:spcPts val="1200"/>
              </a:spcAft>
              <a:buSzPct val="90000"/>
              <a:buFont typeface="Arial" panose="020B0604020202020204" pitchFamily="34" charset="0"/>
              <a:buChar char="–"/>
              <a:defRPr sz="2400" kern="1200">
                <a:solidFill>
                  <a:schemeClr val="tx1"/>
                </a:solidFill>
                <a:latin typeface="+mn-lt"/>
                <a:ea typeface="+mn-ea"/>
                <a:cs typeface="+mn-cs"/>
              </a:defRPr>
            </a:lvl2pPr>
            <a:lvl3pPr marL="777240" indent="-228600" algn="l" defTabSz="914400" rtl="0" eaLnBrk="1" latinLnBrk="0" hangingPunct="1">
              <a:lnSpc>
                <a:spcPct val="100000"/>
              </a:lnSpc>
              <a:spcBef>
                <a:spcPts val="0"/>
              </a:spcBef>
              <a:spcAft>
                <a:spcPts val="1200"/>
              </a:spcAft>
              <a:buSzPct val="90000"/>
              <a:buFont typeface="Wingdings" panose="05000000000000000000" pitchFamily="2" charset="2"/>
              <a:buChar char="§"/>
              <a:defRPr sz="2400" kern="1200">
                <a:solidFill>
                  <a:schemeClr val="tx1"/>
                </a:solidFill>
                <a:latin typeface="+mn-lt"/>
                <a:ea typeface="+mn-ea"/>
                <a:cs typeface="+mn-cs"/>
              </a:defRPr>
            </a:lvl3pPr>
            <a:lvl4pPr marL="1051560" indent="-228600" algn="l" defTabSz="914400" rtl="0" eaLnBrk="1" latinLnBrk="0" hangingPunct="1">
              <a:lnSpc>
                <a:spcPct val="100000"/>
              </a:lnSpc>
              <a:spcBef>
                <a:spcPts val="0"/>
              </a:spcBef>
              <a:spcAft>
                <a:spcPts val="1200"/>
              </a:spcAft>
              <a:buSzPct val="90000"/>
              <a:buFont typeface="Arial" panose="020B0604020202020204" pitchFamily="34" charset="0"/>
              <a:buChar char="–"/>
              <a:defRPr sz="2400" kern="1200">
                <a:solidFill>
                  <a:schemeClr val="tx1"/>
                </a:solidFill>
                <a:latin typeface="+mn-lt"/>
                <a:ea typeface="+mn-ea"/>
                <a:cs typeface="+mn-cs"/>
              </a:defRPr>
            </a:lvl4pPr>
            <a:lvl5pPr marL="1280160" indent="-228600" algn="l" defTabSz="914400" rtl="0" eaLnBrk="1" latinLnBrk="0" hangingPunct="1">
              <a:lnSpc>
                <a:spcPct val="100000"/>
              </a:lnSpc>
              <a:spcBef>
                <a:spcPts val="0"/>
              </a:spcBef>
              <a:spcAft>
                <a:spcPts val="1200"/>
              </a:spcAft>
              <a:buSzPct val="90000"/>
              <a:buFont typeface="Wingdings" panose="05000000000000000000" pitchFamily="2" charset="2"/>
              <a:buChar char="§"/>
              <a:defRPr sz="2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IN" sz="1800" b="1" dirty="0">
                <a:solidFill>
                  <a:srgbClr val="000000"/>
                </a:solidFill>
                <a:ea typeface="Arial"/>
                <a:cs typeface="Arial"/>
                <a:sym typeface="Arial"/>
              </a:rPr>
              <a:t>Exercise 3: How Do You Identify a Stakeholder? (Slides 18-21)</a:t>
            </a:r>
            <a:endParaRPr lang="en-CA" sz="1800" b="1" dirty="0"/>
          </a:p>
          <a:p>
            <a:pPr marL="285750" indent="-285750">
              <a:buClr>
                <a:schemeClr val="tx1"/>
              </a:buClr>
              <a:buSzPct val="100000"/>
              <a:buFont typeface="Arial" panose="020B0604020202020204" pitchFamily="34" charset="0"/>
              <a:buChar char="•"/>
            </a:pPr>
            <a:r>
              <a:rPr lang="en-IN" sz="1800" dirty="0"/>
              <a:t>Determine whom to influence and obtain desired outcomes from the stakeholder.</a:t>
            </a:r>
          </a:p>
        </p:txBody>
      </p:sp>
      <p:sp>
        <p:nvSpPr>
          <p:cNvPr id="4" name="Title 6">
            <a:extLst>
              <a:ext uri="{FF2B5EF4-FFF2-40B4-BE49-F238E27FC236}">
                <a16:creationId xmlns:a16="http://schemas.microsoft.com/office/drawing/2014/main" id="{CDEFBA50-3566-C542-AA6D-B0B16E4B5535}"/>
              </a:ext>
            </a:extLst>
          </p:cNvPr>
          <p:cNvSpPr txBox="1">
            <a:spLocks/>
          </p:cNvSpPr>
          <p:nvPr/>
        </p:nvSpPr>
        <p:spPr>
          <a:xfrm>
            <a:off x="457200" y="366713"/>
            <a:ext cx="11276013" cy="443198"/>
          </a:xfrm>
          <a:prstGeom prst="rect">
            <a:avLst/>
          </a:prstGeom>
        </p:spPr>
        <p:txBody>
          <a:bodyPr/>
          <a:lstStyle>
            <a:lvl1pPr algn="l" defTabSz="914400" rtl="0" eaLnBrk="1" latinLnBrk="0" hangingPunct="1">
              <a:lnSpc>
                <a:spcPct val="90000"/>
              </a:lnSpc>
              <a:spcBef>
                <a:spcPct val="0"/>
              </a:spcBef>
              <a:spcAft>
                <a:spcPts val="1200"/>
              </a:spcAft>
              <a:buNone/>
              <a:defRPr sz="3200" kern="1200">
                <a:solidFill>
                  <a:schemeClr val="tx2"/>
                </a:solidFill>
                <a:latin typeface="+mj-lt"/>
                <a:ea typeface="+mj-ea"/>
                <a:cs typeface="+mj-cs"/>
              </a:defRPr>
            </a:lvl1pPr>
          </a:lstStyle>
          <a:p>
            <a:r>
              <a:rPr lang="en-US" dirty="0"/>
              <a:t>Table of Contents</a:t>
            </a:r>
            <a:br>
              <a:rPr lang="en-US" dirty="0"/>
            </a:br>
            <a:r>
              <a:rPr lang="en-US" sz="2400" dirty="0">
                <a:solidFill>
                  <a:schemeClr val="tx1"/>
                </a:solidFill>
                <a:latin typeface="+mn-lt"/>
              </a:rPr>
              <a:t>Exercises for Effective Communication</a:t>
            </a:r>
            <a:endParaRPr lang="en-US" dirty="0">
              <a:solidFill>
                <a:schemeClr val="tx1"/>
              </a:solidFill>
              <a:latin typeface="+mn-lt"/>
            </a:endParaRPr>
          </a:p>
        </p:txBody>
      </p:sp>
      <p:sp>
        <p:nvSpPr>
          <p:cNvPr id="5" name="Text Placeholder 9">
            <a:extLst>
              <a:ext uri="{FF2B5EF4-FFF2-40B4-BE49-F238E27FC236}">
                <a16:creationId xmlns:a16="http://schemas.microsoft.com/office/drawing/2014/main" id="{ECF12169-4B38-D749-98D1-2EFF8A5CEB69}"/>
              </a:ext>
            </a:extLst>
          </p:cNvPr>
          <p:cNvSpPr txBox="1">
            <a:spLocks/>
          </p:cNvSpPr>
          <p:nvPr/>
        </p:nvSpPr>
        <p:spPr>
          <a:xfrm>
            <a:off x="457200" y="2258807"/>
            <a:ext cx="3336925" cy="3044825"/>
          </a:xfrm>
          <a:prstGeom prst="rect">
            <a:avLst/>
          </a:prstGeom>
          <a:solidFill>
            <a:srgbClr val="002856"/>
          </a:solidFill>
          <a:ln w="12700">
            <a:solidFill>
              <a:srgbClr val="6F7878"/>
            </a:solidFill>
          </a:ln>
        </p:spPr>
        <p:txBody>
          <a:bodyPr lIns="108000" tIns="108000" rIns="108000" bIns="108000"/>
          <a:lstStyle>
            <a:lvl1pPr marL="228600" indent="-228600" algn="l" defTabSz="914400" rtl="0" eaLnBrk="1" latinLnBrk="0" hangingPunct="1">
              <a:lnSpc>
                <a:spcPct val="100000"/>
              </a:lnSpc>
              <a:spcBef>
                <a:spcPts val="0"/>
              </a:spcBef>
              <a:spcAft>
                <a:spcPts val="1200"/>
              </a:spcAft>
              <a:buClr>
                <a:schemeClr val="tx2"/>
              </a:buClr>
              <a:buSzPct val="90000"/>
              <a:buFont typeface="Wingdings" panose="05000000000000000000" pitchFamily="2" charset="2"/>
              <a:buChar char="§"/>
              <a:defRPr sz="2400" kern="1200">
                <a:solidFill>
                  <a:schemeClr val="tx1"/>
                </a:solidFill>
                <a:latin typeface="+mn-lt"/>
                <a:ea typeface="+mn-ea"/>
                <a:cs typeface="+mn-cs"/>
              </a:defRPr>
            </a:lvl1pPr>
            <a:lvl2pPr marL="548640" indent="-228600" algn="l" defTabSz="914400" rtl="0" eaLnBrk="1" latinLnBrk="0" hangingPunct="1">
              <a:lnSpc>
                <a:spcPct val="100000"/>
              </a:lnSpc>
              <a:spcBef>
                <a:spcPts val="0"/>
              </a:spcBef>
              <a:spcAft>
                <a:spcPts val="1200"/>
              </a:spcAft>
              <a:buSzPct val="90000"/>
              <a:buFont typeface="Arial" panose="020B0604020202020204" pitchFamily="34" charset="0"/>
              <a:buChar char="–"/>
              <a:defRPr sz="2400" kern="1200">
                <a:solidFill>
                  <a:schemeClr val="tx1"/>
                </a:solidFill>
                <a:latin typeface="+mn-lt"/>
                <a:ea typeface="+mn-ea"/>
                <a:cs typeface="+mn-cs"/>
              </a:defRPr>
            </a:lvl2pPr>
            <a:lvl3pPr marL="777240" indent="-228600" algn="l" defTabSz="914400" rtl="0" eaLnBrk="1" latinLnBrk="0" hangingPunct="1">
              <a:lnSpc>
                <a:spcPct val="100000"/>
              </a:lnSpc>
              <a:spcBef>
                <a:spcPts val="0"/>
              </a:spcBef>
              <a:spcAft>
                <a:spcPts val="1200"/>
              </a:spcAft>
              <a:buSzPct val="90000"/>
              <a:buFont typeface="Wingdings" panose="05000000000000000000" pitchFamily="2" charset="2"/>
              <a:buChar char="§"/>
              <a:defRPr sz="2400" kern="1200">
                <a:solidFill>
                  <a:schemeClr val="tx1"/>
                </a:solidFill>
                <a:latin typeface="+mn-lt"/>
                <a:ea typeface="+mn-ea"/>
                <a:cs typeface="+mn-cs"/>
              </a:defRPr>
            </a:lvl3pPr>
            <a:lvl4pPr marL="1051560" indent="-228600" algn="l" defTabSz="914400" rtl="0" eaLnBrk="1" latinLnBrk="0" hangingPunct="1">
              <a:lnSpc>
                <a:spcPct val="100000"/>
              </a:lnSpc>
              <a:spcBef>
                <a:spcPts val="0"/>
              </a:spcBef>
              <a:spcAft>
                <a:spcPts val="1200"/>
              </a:spcAft>
              <a:buSzPct val="90000"/>
              <a:buFont typeface="Arial" panose="020B0604020202020204" pitchFamily="34" charset="0"/>
              <a:buChar char="–"/>
              <a:defRPr sz="2400" kern="1200">
                <a:solidFill>
                  <a:schemeClr val="tx1"/>
                </a:solidFill>
                <a:latin typeface="+mn-lt"/>
                <a:ea typeface="+mn-ea"/>
                <a:cs typeface="+mn-cs"/>
              </a:defRPr>
            </a:lvl4pPr>
            <a:lvl5pPr marL="1280160" indent="-228600" algn="l" defTabSz="914400" rtl="0" eaLnBrk="1" latinLnBrk="0" hangingPunct="1">
              <a:lnSpc>
                <a:spcPct val="100000"/>
              </a:lnSpc>
              <a:spcBef>
                <a:spcPts val="0"/>
              </a:spcBef>
              <a:spcAft>
                <a:spcPts val="1200"/>
              </a:spcAft>
              <a:buSzPct val="90000"/>
              <a:buFont typeface="Wingdings" panose="05000000000000000000" pitchFamily="2" charset="2"/>
              <a:buChar char="§"/>
              <a:defRPr sz="2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IN" sz="1800" b="1" dirty="0">
                <a:solidFill>
                  <a:schemeClr val="bg1"/>
                </a:solidFill>
                <a:ea typeface="Arial"/>
                <a:cs typeface="Arial"/>
                <a:sym typeface="Arial"/>
              </a:rPr>
              <a:t>Exercise 1: How You Can Be Influential (Slides 8-10)</a:t>
            </a:r>
            <a:endParaRPr lang="en-CA" sz="1800" b="1" dirty="0">
              <a:solidFill>
                <a:schemeClr val="bg1"/>
              </a:solidFill>
            </a:endParaRPr>
          </a:p>
          <a:p>
            <a:pPr marL="288925" indent="-288925">
              <a:buClr>
                <a:schemeClr val="bg1"/>
              </a:buClr>
              <a:buSzPct val="100000"/>
              <a:buFont typeface="Arial" panose="020B0604020202020204" pitchFamily="34" charset="0"/>
              <a:buChar char="•"/>
            </a:pPr>
            <a:r>
              <a:rPr lang="en-IN" sz="1800" dirty="0">
                <a:solidFill>
                  <a:schemeClr val="bg1"/>
                </a:solidFill>
              </a:rPr>
              <a:t>Improve your influence on others by inculcating certain </a:t>
            </a:r>
            <a:r>
              <a:rPr lang="en-IN" sz="1800" dirty="0" err="1">
                <a:solidFill>
                  <a:schemeClr val="bg1"/>
                </a:solidFill>
              </a:rPr>
              <a:t>behavioral</a:t>
            </a:r>
            <a:r>
              <a:rPr lang="en-IN" sz="1800" dirty="0">
                <a:solidFill>
                  <a:schemeClr val="bg1"/>
                </a:solidFill>
              </a:rPr>
              <a:t> traits and changing your communication style. </a:t>
            </a:r>
          </a:p>
        </p:txBody>
      </p:sp>
      <p:sp>
        <p:nvSpPr>
          <p:cNvPr id="9" name="Rectangle 8">
            <a:extLst>
              <a:ext uri="{FF2B5EF4-FFF2-40B4-BE49-F238E27FC236}">
                <a16:creationId xmlns:a16="http://schemas.microsoft.com/office/drawing/2014/main" id="{93D7BBE1-772C-9342-AD93-73B231377CFB}"/>
              </a:ext>
            </a:extLst>
          </p:cNvPr>
          <p:cNvSpPr/>
          <p:nvPr/>
        </p:nvSpPr>
        <p:spPr>
          <a:xfrm>
            <a:off x="374073" y="5930662"/>
            <a:ext cx="9281204" cy="230832"/>
          </a:xfrm>
          <a:prstGeom prst="rect">
            <a:avLst/>
          </a:prstGeom>
        </p:spPr>
        <p:txBody>
          <a:bodyPr wrap="square">
            <a:spAutoFit/>
          </a:bodyPr>
          <a:lstStyle/>
          <a:p>
            <a:r>
              <a:rPr lang="en-US" sz="900" dirty="0">
                <a:solidFill>
                  <a:srgbClr val="6F7878"/>
                </a:solidFill>
              </a:rPr>
              <a:t>Source: Gartner (April 2019)</a:t>
            </a:r>
          </a:p>
        </p:txBody>
      </p:sp>
      <p:sp>
        <p:nvSpPr>
          <p:cNvPr id="15" name="Freeform: Shape 159">
            <a:extLst>
              <a:ext uri="{FF2B5EF4-FFF2-40B4-BE49-F238E27FC236}">
                <a16:creationId xmlns:a16="http://schemas.microsoft.com/office/drawing/2014/main" id="{0B5C3113-74F6-AE49-90A8-3D5DE417B941}"/>
              </a:ext>
            </a:extLst>
          </p:cNvPr>
          <p:cNvSpPr/>
          <p:nvPr/>
        </p:nvSpPr>
        <p:spPr>
          <a:xfrm>
            <a:off x="1920875" y="1474390"/>
            <a:ext cx="544008" cy="670522"/>
          </a:xfrm>
          <a:custGeom>
            <a:avLst/>
            <a:gdLst>
              <a:gd name="connsiteX0" fmla="*/ 321469 w 409575"/>
              <a:gd name="connsiteY0" fmla="*/ 169069 h 504825"/>
              <a:gd name="connsiteX1" fmla="*/ 302419 w 409575"/>
              <a:gd name="connsiteY1" fmla="*/ 171260 h 504825"/>
              <a:gd name="connsiteX2" fmla="*/ 302419 w 409575"/>
              <a:gd name="connsiteY2" fmla="*/ 102394 h 504825"/>
              <a:gd name="connsiteX3" fmla="*/ 244697 w 409575"/>
              <a:gd name="connsiteY3" fmla="*/ 102394 h 504825"/>
              <a:gd name="connsiteX4" fmla="*/ 245269 w 409575"/>
              <a:gd name="connsiteY4" fmla="*/ 92869 h 504825"/>
              <a:gd name="connsiteX5" fmla="*/ 159544 w 409575"/>
              <a:gd name="connsiteY5" fmla="*/ 7144 h 504825"/>
              <a:gd name="connsiteX6" fmla="*/ 73819 w 409575"/>
              <a:gd name="connsiteY6" fmla="*/ 92869 h 504825"/>
              <a:gd name="connsiteX7" fmla="*/ 74390 w 409575"/>
              <a:gd name="connsiteY7" fmla="*/ 102394 h 504825"/>
              <a:gd name="connsiteX8" fmla="*/ 7144 w 409575"/>
              <a:gd name="connsiteY8" fmla="*/ 102394 h 504825"/>
              <a:gd name="connsiteX9" fmla="*/ 7144 w 409575"/>
              <a:gd name="connsiteY9" fmla="*/ 226219 h 504825"/>
              <a:gd name="connsiteX10" fmla="*/ 29337 w 409575"/>
              <a:gd name="connsiteY10" fmla="*/ 225171 h 504825"/>
              <a:gd name="connsiteX11" fmla="*/ 92869 w 409575"/>
              <a:gd name="connsiteY11" fmla="*/ 254794 h 504825"/>
              <a:gd name="connsiteX12" fmla="*/ 29337 w 409575"/>
              <a:gd name="connsiteY12" fmla="*/ 284417 h 504825"/>
              <a:gd name="connsiteX13" fmla="*/ 7144 w 409575"/>
              <a:gd name="connsiteY13" fmla="*/ 283369 h 504825"/>
              <a:gd name="connsiteX14" fmla="*/ 7144 w 409575"/>
              <a:gd name="connsiteY14" fmla="*/ 407194 h 504825"/>
              <a:gd name="connsiteX15" fmla="*/ 72009 w 409575"/>
              <a:gd name="connsiteY15" fmla="*/ 407194 h 504825"/>
              <a:gd name="connsiteX16" fmla="*/ 71438 w 409575"/>
              <a:gd name="connsiteY16" fmla="*/ 416719 h 504825"/>
              <a:gd name="connsiteX17" fmla="*/ 157163 w 409575"/>
              <a:gd name="connsiteY17" fmla="*/ 502444 h 504825"/>
              <a:gd name="connsiteX18" fmla="*/ 242888 w 409575"/>
              <a:gd name="connsiteY18" fmla="*/ 416719 h 504825"/>
              <a:gd name="connsiteX19" fmla="*/ 242316 w 409575"/>
              <a:gd name="connsiteY19" fmla="*/ 407194 h 504825"/>
              <a:gd name="connsiteX20" fmla="*/ 302419 w 409575"/>
              <a:gd name="connsiteY20" fmla="*/ 407194 h 504825"/>
              <a:gd name="connsiteX21" fmla="*/ 302419 w 409575"/>
              <a:gd name="connsiteY21" fmla="*/ 338328 h 504825"/>
              <a:gd name="connsiteX22" fmla="*/ 321469 w 409575"/>
              <a:gd name="connsiteY22" fmla="*/ 340519 h 504825"/>
              <a:gd name="connsiteX23" fmla="*/ 407194 w 409575"/>
              <a:gd name="connsiteY23" fmla="*/ 254794 h 504825"/>
              <a:gd name="connsiteX24" fmla="*/ 321469 w 409575"/>
              <a:gd name="connsiteY24" fmla="*/ 169069 h 504825"/>
              <a:gd name="connsiteX25" fmla="*/ 321469 w 409575"/>
              <a:gd name="connsiteY25" fmla="*/ 302419 h 504825"/>
              <a:gd name="connsiteX26" fmla="*/ 310896 w 409575"/>
              <a:gd name="connsiteY26" fmla="*/ 301181 h 504825"/>
              <a:gd name="connsiteX27" fmla="*/ 264319 w 409575"/>
              <a:gd name="connsiteY27" fmla="*/ 290608 h 504825"/>
              <a:gd name="connsiteX28" fmla="*/ 264319 w 409575"/>
              <a:gd name="connsiteY28" fmla="*/ 338328 h 504825"/>
              <a:gd name="connsiteX29" fmla="*/ 264319 w 409575"/>
              <a:gd name="connsiteY29" fmla="*/ 369094 h 504825"/>
              <a:gd name="connsiteX30" fmla="*/ 242316 w 409575"/>
              <a:gd name="connsiteY30" fmla="*/ 369094 h 504825"/>
              <a:gd name="connsiteX31" fmla="*/ 199739 w 409575"/>
              <a:gd name="connsiteY31" fmla="*/ 369094 h 504825"/>
              <a:gd name="connsiteX32" fmla="*/ 204407 w 409575"/>
              <a:gd name="connsiteY32" fmla="*/ 411385 h 504825"/>
              <a:gd name="connsiteX33" fmla="*/ 204692 w 409575"/>
              <a:gd name="connsiteY33" fmla="*/ 416719 h 504825"/>
              <a:gd name="connsiteX34" fmla="*/ 157067 w 409575"/>
              <a:gd name="connsiteY34" fmla="*/ 464344 h 504825"/>
              <a:gd name="connsiteX35" fmla="*/ 109442 w 409575"/>
              <a:gd name="connsiteY35" fmla="*/ 416719 h 504825"/>
              <a:gd name="connsiteX36" fmla="*/ 109728 w 409575"/>
              <a:gd name="connsiteY36" fmla="*/ 411385 h 504825"/>
              <a:gd name="connsiteX37" fmla="*/ 114395 w 409575"/>
              <a:gd name="connsiteY37" fmla="*/ 369094 h 504825"/>
              <a:gd name="connsiteX38" fmla="*/ 71818 w 409575"/>
              <a:gd name="connsiteY38" fmla="*/ 369094 h 504825"/>
              <a:gd name="connsiteX39" fmla="*/ 45244 w 409575"/>
              <a:gd name="connsiteY39" fmla="*/ 369094 h 504825"/>
              <a:gd name="connsiteX40" fmla="*/ 45244 w 409575"/>
              <a:gd name="connsiteY40" fmla="*/ 322040 h 504825"/>
              <a:gd name="connsiteX41" fmla="*/ 130969 w 409575"/>
              <a:gd name="connsiteY41" fmla="*/ 254794 h 504825"/>
              <a:gd name="connsiteX42" fmla="*/ 45244 w 409575"/>
              <a:gd name="connsiteY42" fmla="*/ 187547 h 504825"/>
              <a:gd name="connsiteX43" fmla="*/ 45244 w 409575"/>
              <a:gd name="connsiteY43" fmla="*/ 140494 h 504825"/>
              <a:gd name="connsiteX44" fmla="*/ 74390 w 409575"/>
              <a:gd name="connsiteY44" fmla="*/ 140494 h 504825"/>
              <a:gd name="connsiteX45" fmla="*/ 116967 w 409575"/>
              <a:gd name="connsiteY45" fmla="*/ 140494 h 504825"/>
              <a:gd name="connsiteX46" fmla="*/ 112300 w 409575"/>
              <a:gd name="connsiteY46" fmla="*/ 98203 h 504825"/>
              <a:gd name="connsiteX47" fmla="*/ 111919 w 409575"/>
              <a:gd name="connsiteY47" fmla="*/ 92869 h 504825"/>
              <a:gd name="connsiteX48" fmla="*/ 159544 w 409575"/>
              <a:gd name="connsiteY48" fmla="*/ 45244 h 504825"/>
              <a:gd name="connsiteX49" fmla="*/ 207169 w 409575"/>
              <a:gd name="connsiteY49" fmla="*/ 92869 h 504825"/>
              <a:gd name="connsiteX50" fmla="*/ 206883 w 409575"/>
              <a:gd name="connsiteY50" fmla="*/ 98203 h 504825"/>
              <a:gd name="connsiteX51" fmla="*/ 202120 w 409575"/>
              <a:gd name="connsiteY51" fmla="*/ 140494 h 504825"/>
              <a:gd name="connsiteX52" fmla="*/ 244697 w 409575"/>
              <a:gd name="connsiteY52" fmla="*/ 140494 h 504825"/>
              <a:gd name="connsiteX53" fmla="*/ 264319 w 409575"/>
              <a:gd name="connsiteY53" fmla="*/ 140494 h 504825"/>
              <a:gd name="connsiteX54" fmla="*/ 264319 w 409575"/>
              <a:gd name="connsiteY54" fmla="*/ 171260 h 504825"/>
              <a:gd name="connsiteX55" fmla="*/ 264319 w 409575"/>
              <a:gd name="connsiteY55" fmla="*/ 218980 h 504825"/>
              <a:gd name="connsiteX56" fmla="*/ 310896 w 409575"/>
              <a:gd name="connsiteY56" fmla="*/ 208407 h 504825"/>
              <a:gd name="connsiteX57" fmla="*/ 321469 w 409575"/>
              <a:gd name="connsiteY57" fmla="*/ 207169 h 504825"/>
              <a:gd name="connsiteX58" fmla="*/ 369094 w 409575"/>
              <a:gd name="connsiteY58" fmla="*/ 254794 h 504825"/>
              <a:gd name="connsiteX59" fmla="*/ 321469 w 409575"/>
              <a:gd name="connsiteY59" fmla="*/ 302419 h 5048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Lst>
            <a:rect l="l" t="t" r="r" b="b"/>
            <a:pathLst>
              <a:path w="409575" h="504825">
                <a:moveTo>
                  <a:pt x="321469" y="169069"/>
                </a:moveTo>
                <a:cubicBezTo>
                  <a:pt x="314896" y="169069"/>
                  <a:pt x="308515" y="169831"/>
                  <a:pt x="302419" y="171260"/>
                </a:cubicBezTo>
                <a:lnTo>
                  <a:pt x="302419" y="102394"/>
                </a:lnTo>
                <a:lnTo>
                  <a:pt x="244697" y="102394"/>
                </a:lnTo>
                <a:cubicBezTo>
                  <a:pt x="245078" y="99251"/>
                  <a:pt x="245269" y="96107"/>
                  <a:pt x="245269" y="92869"/>
                </a:cubicBezTo>
                <a:cubicBezTo>
                  <a:pt x="245269" y="45530"/>
                  <a:pt x="206883" y="7144"/>
                  <a:pt x="159544" y="7144"/>
                </a:cubicBezTo>
                <a:cubicBezTo>
                  <a:pt x="112205" y="7144"/>
                  <a:pt x="73819" y="45530"/>
                  <a:pt x="73819" y="92869"/>
                </a:cubicBezTo>
                <a:cubicBezTo>
                  <a:pt x="73819" y="96107"/>
                  <a:pt x="74009" y="99251"/>
                  <a:pt x="74390" y="102394"/>
                </a:cubicBezTo>
                <a:lnTo>
                  <a:pt x="7144" y="102394"/>
                </a:lnTo>
                <a:lnTo>
                  <a:pt x="7144" y="226219"/>
                </a:lnTo>
                <a:cubicBezTo>
                  <a:pt x="7144" y="226219"/>
                  <a:pt x="16669" y="225171"/>
                  <a:pt x="29337" y="225171"/>
                </a:cubicBezTo>
                <a:cubicBezTo>
                  <a:pt x="54769" y="225171"/>
                  <a:pt x="92869" y="229362"/>
                  <a:pt x="92869" y="254794"/>
                </a:cubicBezTo>
                <a:cubicBezTo>
                  <a:pt x="92869" y="280226"/>
                  <a:pt x="54769" y="284417"/>
                  <a:pt x="29337" y="284417"/>
                </a:cubicBezTo>
                <a:cubicBezTo>
                  <a:pt x="16669" y="284417"/>
                  <a:pt x="7144" y="283369"/>
                  <a:pt x="7144" y="283369"/>
                </a:cubicBezTo>
                <a:lnTo>
                  <a:pt x="7144" y="407194"/>
                </a:lnTo>
                <a:lnTo>
                  <a:pt x="72009" y="407194"/>
                </a:lnTo>
                <a:cubicBezTo>
                  <a:pt x="71628" y="410337"/>
                  <a:pt x="71438" y="413480"/>
                  <a:pt x="71438" y="416719"/>
                </a:cubicBezTo>
                <a:cubicBezTo>
                  <a:pt x="71438" y="464058"/>
                  <a:pt x="109824" y="502444"/>
                  <a:pt x="157163" y="502444"/>
                </a:cubicBezTo>
                <a:cubicBezTo>
                  <a:pt x="204501" y="502444"/>
                  <a:pt x="242888" y="464058"/>
                  <a:pt x="242888" y="416719"/>
                </a:cubicBezTo>
                <a:cubicBezTo>
                  <a:pt x="242888" y="413480"/>
                  <a:pt x="242697" y="410337"/>
                  <a:pt x="242316" y="407194"/>
                </a:cubicBezTo>
                <a:lnTo>
                  <a:pt x="302419" y="407194"/>
                </a:lnTo>
                <a:lnTo>
                  <a:pt x="302419" y="338328"/>
                </a:lnTo>
                <a:cubicBezTo>
                  <a:pt x="308515" y="339757"/>
                  <a:pt x="314896" y="340519"/>
                  <a:pt x="321469" y="340519"/>
                </a:cubicBezTo>
                <a:cubicBezTo>
                  <a:pt x="368808" y="340519"/>
                  <a:pt x="407194" y="302133"/>
                  <a:pt x="407194" y="254794"/>
                </a:cubicBezTo>
                <a:cubicBezTo>
                  <a:pt x="407194" y="207455"/>
                  <a:pt x="368808" y="169069"/>
                  <a:pt x="321469" y="169069"/>
                </a:cubicBezTo>
                <a:close/>
                <a:moveTo>
                  <a:pt x="321469" y="302419"/>
                </a:moveTo>
                <a:cubicBezTo>
                  <a:pt x="318040" y="302419"/>
                  <a:pt x="314611" y="302038"/>
                  <a:pt x="310896" y="301181"/>
                </a:cubicBezTo>
                <a:lnTo>
                  <a:pt x="264319" y="290608"/>
                </a:lnTo>
                <a:lnTo>
                  <a:pt x="264319" y="338328"/>
                </a:lnTo>
                <a:lnTo>
                  <a:pt x="264319" y="369094"/>
                </a:lnTo>
                <a:lnTo>
                  <a:pt x="242316" y="369094"/>
                </a:lnTo>
                <a:lnTo>
                  <a:pt x="199739" y="369094"/>
                </a:lnTo>
                <a:lnTo>
                  <a:pt x="204407" y="411385"/>
                </a:lnTo>
                <a:cubicBezTo>
                  <a:pt x="204597" y="413385"/>
                  <a:pt x="204692" y="415100"/>
                  <a:pt x="204692" y="416719"/>
                </a:cubicBezTo>
                <a:cubicBezTo>
                  <a:pt x="204692" y="443008"/>
                  <a:pt x="183356" y="464344"/>
                  <a:pt x="157067" y="464344"/>
                </a:cubicBezTo>
                <a:cubicBezTo>
                  <a:pt x="130778" y="464344"/>
                  <a:pt x="109442" y="443008"/>
                  <a:pt x="109442" y="416719"/>
                </a:cubicBezTo>
                <a:cubicBezTo>
                  <a:pt x="109442" y="415100"/>
                  <a:pt x="109538" y="413385"/>
                  <a:pt x="109728" y="411385"/>
                </a:cubicBezTo>
                <a:lnTo>
                  <a:pt x="114395" y="369094"/>
                </a:lnTo>
                <a:lnTo>
                  <a:pt x="71818" y="369094"/>
                </a:lnTo>
                <a:lnTo>
                  <a:pt x="45244" y="369094"/>
                </a:lnTo>
                <a:lnTo>
                  <a:pt x="45244" y="322040"/>
                </a:lnTo>
                <a:cubicBezTo>
                  <a:pt x="122206" y="316897"/>
                  <a:pt x="130969" y="273939"/>
                  <a:pt x="130969" y="254794"/>
                </a:cubicBezTo>
                <a:cubicBezTo>
                  <a:pt x="130969" y="235649"/>
                  <a:pt x="122206" y="192691"/>
                  <a:pt x="45244" y="187547"/>
                </a:cubicBezTo>
                <a:lnTo>
                  <a:pt x="45244" y="140494"/>
                </a:lnTo>
                <a:lnTo>
                  <a:pt x="74390" y="140494"/>
                </a:lnTo>
                <a:lnTo>
                  <a:pt x="116967" y="140494"/>
                </a:lnTo>
                <a:lnTo>
                  <a:pt x="112300" y="98203"/>
                </a:lnTo>
                <a:cubicBezTo>
                  <a:pt x="112014" y="96203"/>
                  <a:pt x="111919" y="94488"/>
                  <a:pt x="111919" y="92869"/>
                </a:cubicBezTo>
                <a:cubicBezTo>
                  <a:pt x="111919" y="66580"/>
                  <a:pt x="133255" y="45244"/>
                  <a:pt x="159544" y="45244"/>
                </a:cubicBezTo>
                <a:cubicBezTo>
                  <a:pt x="185833" y="45244"/>
                  <a:pt x="207169" y="66580"/>
                  <a:pt x="207169" y="92869"/>
                </a:cubicBezTo>
                <a:cubicBezTo>
                  <a:pt x="207169" y="94488"/>
                  <a:pt x="207073" y="96203"/>
                  <a:pt x="206883" y="98203"/>
                </a:cubicBezTo>
                <a:lnTo>
                  <a:pt x="202120" y="140494"/>
                </a:lnTo>
                <a:lnTo>
                  <a:pt x="244697" y="140494"/>
                </a:lnTo>
                <a:lnTo>
                  <a:pt x="264319" y="140494"/>
                </a:lnTo>
                <a:lnTo>
                  <a:pt x="264319" y="171260"/>
                </a:lnTo>
                <a:lnTo>
                  <a:pt x="264319" y="218980"/>
                </a:lnTo>
                <a:lnTo>
                  <a:pt x="310896" y="208407"/>
                </a:lnTo>
                <a:cubicBezTo>
                  <a:pt x="314611" y="207550"/>
                  <a:pt x="318040" y="207169"/>
                  <a:pt x="321469" y="207169"/>
                </a:cubicBezTo>
                <a:cubicBezTo>
                  <a:pt x="347758" y="207169"/>
                  <a:pt x="369094" y="228505"/>
                  <a:pt x="369094" y="254794"/>
                </a:cubicBezTo>
                <a:cubicBezTo>
                  <a:pt x="369094" y="281083"/>
                  <a:pt x="347758" y="302419"/>
                  <a:pt x="321469" y="302419"/>
                </a:cubicBezTo>
                <a:close/>
              </a:path>
            </a:pathLst>
          </a:custGeom>
          <a:solidFill>
            <a:srgbClr val="002856"/>
          </a:solidFill>
          <a:ln w="9525" cap="flat">
            <a:noFill/>
            <a:prstDash val="solid"/>
            <a:miter/>
          </a:ln>
        </p:spPr>
        <p:txBody>
          <a:bodyPr rtlCol="0" anchor="ctr"/>
          <a:lstStyle/>
          <a:p>
            <a:endParaRPr lang="en-US"/>
          </a:p>
        </p:txBody>
      </p:sp>
      <p:sp>
        <p:nvSpPr>
          <p:cNvPr id="16" name="Freeform: Shape 30">
            <a:extLst>
              <a:ext uri="{FF2B5EF4-FFF2-40B4-BE49-F238E27FC236}">
                <a16:creationId xmlns:a16="http://schemas.microsoft.com/office/drawing/2014/main" id="{9E68B975-FB57-0C40-B4FB-B13416DD5827}"/>
              </a:ext>
            </a:extLst>
          </p:cNvPr>
          <p:cNvSpPr/>
          <p:nvPr/>
        </p:nvSpPr>
        <p:spPr>
          <a:xfrm rot="5400000">
            <a:off x="9723982" y="1608251"/>
            <a:ext cx="671333" cy="402800"/>
          </a:xfrm>
          <a:custGeom>
            <a:avLst/>
            <a:gdLst>
              <a:gd name="connsiteX0" fmla="*/ 454285 w 523875"/>
              <a:gd name="connsiteY0" fmla="*/ 92869 h 314325"/>
              <a:gd name="connsiteX1" fmla="*/ 425710 w 523875"/>
              <a:gd name="connsiteY1" fmla="*/ 92869 h 314325"/>
              <a:gd name="connsiteX2" fmla="*/ 425710 w 523875"/>
              <a:gd name="connsiteY2" fmla="*/ 7144 h 314325"/>
              <a:gd name="connsiteX3" fmla="*/ 292360 w 523875"/>
              <a:gd name="connsiteY3" fmla="*/ 7144 h 314325"/>
              <a:gd name="connsiteX4" fmla="*/ 292360 w 523875"/>
              <a:gd name="connsiteY4" fmla="*/ 62865 h 314325"/>
              <a:gd name="connsiteX5" fmla="*/ 269119 w 523875"/>
              <a:gd name="connsiteY5" fmla="*/ 92393 h 314325"/>
              <a:gd name="connsiteX6" fmla="*/ 263785 w 523875"/>
              <a:gd name="connsiteY6" fmla="*/ 92869 h 314325"/>
              <a:gd name="connsiteX7" fmla="*/ 235210 w 523875"/>
              <a:gd name="connsiteY7" fmla="*/ 64294 h 314325"/>
              <a:gd name="connsiteX8" fmla="*/ 235210 w 523875"/>
              <a:gd name="connsiteY8" fmla="*/ 7144 h 314325"/>
              <a:gd name="connsiteX9" fmla="*/ 101860 w 523875"/>
              <a:gd name="connsiteY9" fmla="*/ 7144 h 314325"/>
              <a:gd name="connsiteX10" fmla="*/ 101860 w 523875"/>
              <a:gd name="connsiteY10" fmla="*/ 92869 h 314325"/>
              <a:gd name="connsiteX11" fmla="*/ 76333 w 523875"/>
              <a:gd name="connsiteY11" fmla="*/ 92869 h 314325"/>
              <a:gd name="connsiteX12" fmla="*/ 7657 w 523875"/>
              <a:gd name="connsiteY12" fmla="*/ 151162 h 314325"/>
              <a:gd name="connsiteX13" fmla="*/ 73856 w 523875"/>
              <a:gd name="connsiteY13" fmla="*/ 226219 h 314325"/>
              <a:gd name="connsiteX14" fmla="*/ 101955 w 523875"/>
              <a:gd name="connsiteY14" fmla="*/ 226219 h 314325"/>
              <a:gd name="connsiteX15" fmla="*/ 101955 w 523875"/>
              <a:gd name="connsiteY15" fmla="*/ 311944 h 314325"/>
              <a:gd name="connsiteX16" fmla="*/ 235305 w 523875"/>
              <a:gd name="connsiteY16" fmla="*/ 311944 h 314325"/>
              <a:gd name="connsiteX17" fmla="*/ 235305 w 523875"/>
              <a:gd name="connsiteY17" fmla="*/ 256223 h 314325"/>
              <a:gd name="connsiteX18" fmla="*/ 258546 w 523875"/>
              <a:gd name="connsiteY18" fmla="*/ 226695 h 314325"/>
              <a:gd name="connsiteX19" fmla="*/ 263880 w 523875"/>
              <a:gd name="connsiteY19" fmla="*/ 226219 h 314325"/>
              <a:gd name="connsiteX20" fmla="*/ 292455 w 523875"/>
              <a:gd name="connsiteY20" fmla="*/ 254794 h 314325"/>
              <a:gd name="connsiteX21" fmla="*/ 292455 w 523875"/>
              <a:gd name="connsiteY21" fmla="*/ 311944 h 314325"/>
              <a:gd name="connsiteX22" fmla="*/ 425805 w 523875"/>
              <a:gd name="connsiteY22" fmla="*/ 311944 h 314325"/>
              <a:gd name="connsiteX23" fmla="*/ 425805 w 523875"/>
              <a:gd name="connsiteY23" fmla="*/ 226219 h 314325"/>
              <a:gd name="connsiteX24" fmla="*/ 451808 w 523875"/>
              <a:gd name="connsiteY24" fmla="*/ 226219 h 314325"/>
              <a:gd name="connsiteX25" fmla="*/ 520484 w 523875"/>
              <a:gd name="connsiteY25" fmla="*/ 167926 h 314325"/>
              <a:gd name="connsiteX26" fmla="*/ 454285 w 523875"/>
              <a:gd name="connsiteY26" fmla="*/ 92869 h 314325"/>
              <a:gd name="connsiteX27" fmla="*/ 482669 w 523875"/>
              <a:gd name="connsiteY27" fmla="*/ 163259 h 314325"/>
              <a:gd name="connsiteX28" fmla="*/ 451808 w 523875"/>
              <a:gd name="connsiteY28" fmla="*/ 188119 h 314325"/>
              <a:gd name="connsiteX29" fmla="*/ 425805 w 523875"/>
              <a:gd name="connsiteY29" fmla="*/ 188119 h 314325"/>
              <a:gd name="connsiteX30" fmla="*/ 387705 w 523875"/>
              <a:gd name="connsiteY30" fmla="*/ 188119 h 314325"/>
              <a:gd name="connsiteX31" fmla="*/ 387705 w 523875"/>
              <a:gd name="connsiteY31" fmla="*/ 226219 h 314325"/>
              <a:gd name="connsiteX32" fmla="*/ 387705 w 523875"/>
              <a:gd name="connsiteY32" fmla="*/ 273844 h 314325"/>
              <a:gd name="connsiteX33" fmla="*/ 330555 w 523875"/>
              <a:gd name="connsiteY33" fmla="*/ 273844 h 314325"/>
              <a:gd name="connsiteX34" fmla="*/ 330555 w 523875"/>
              <a:gd name="connsiteY34" fmla="*/ 254794 h 314325"/>
              <a:gd name="connsiteX35" fmla="*/ 263880 w 523875"/>
              <a:gd name="connsiteY35" fmla="*/ 188119 h 314325"/>
              <a:gd name="connsiteX36" fmla="*/ 251783 w 523875"/>
              <a:gd name="connsiteY36" fmla="*/ 189167 h 314325"/>
              <a:gd name="connsiteX37" fmla="*/ 197205 w 523875"/>
              <a:gd name="connsiteY37" fmla="*/ 256127 h 314325"/>
              <a:gd name="connsiteX38" fmla="*/ 197205 w 523875"/>
              <a:gd name="connsiteY38" fmla="*/ 273844 h 314325"/>
              <a:gd name="connsiteX39" fmla="*/ 140055 w 523875"/>
              <a:gd name="connsiteY39" fmla="*/ 273844 h 314325"/>
              <a:gd name="connsiteX40" fmla="*/ 140055 w 523875"/>
              <a:gd name="connsiteY40" fmla="*/ 226219 h 314325"/>
              <a:gd name="connsiteX41" fmla="*/ 140055 w 523875"/>
              <a:gd name="connsiteY41" fmla="*/ 188119 h 314325"/>
              <a:gd name="connsiteX42" fmla="*/ 101955 w 523875"/>
              <a:gd name="connsiteY42" fmla="*/ 188119 h 314325"/>
              <a:gd name="connsiteX43" fmla="*/ 73856 w 523875"/>
              <a:gd name="connsiteY43" fmla="*/ 188119 h 314325"/>
              <a:gd name="connsiteX44" fmla="*/ 52425 w 523875"/>
              <a:gd name="connsiteY44" fmla="*/ 178499 h 314325"/>
              <a:gd name="connsiteX45" fmla="*/ 45472 w 523875"/>
              <a:gd name="connsiteY45" fmla="*/ 155829 h 314325"/>
              <a:gd name="connsiteX46" fmla="*/ 76333 w 523875"/>
              <a:gd name="connsiteY46" fmla="*/ 130969 h 314325"/>
              <a:gd name="connsiteX47" fmla="*/ 101860 w 523875"/>
              <a:gd name="connsiteY47" fmla="*/ 130969 h 314325"/>
              <a:gd name="connsiteX48" fmla="*/ 139960 w 523875"/>
              <a:gd name="connsiteY48" fmla="*/ 130969 h 314325"/>
              <a:gd name="connsiteX49" fmla="*/ 139960 w 523875"/>
              <a:gd name="connsiteY49" fmla="*/ 92869 h 314325"/>
              <a:gd name="connsiteX50" fmla="*/ 139960 w 523875"/>
              <a:gd name="connsiteY50" fmla="*/ 45244 h 314325"/>
              <a:gd name="connsiteX51" fmla="*/ 197110 w 523875"/>
              <a:gd name="connsiteY51" fmla="*/ 45244 h 314325"/>
              <a:gd name="connsiteX52" fmla="*/ 197110 w 523875"/>
              <a:gd name="connsiteY52" fmla="*/ 64294 h 314325"/>
              <a:gd name="connsiteX53" fmla="*/ 263785 w 523875"/>
              <a:gd name="connsiteY53" fmla="*/ 130969 h 314325"/>
              <a:gd name="connsiteX54" fmla="*/ 275881 w 523875"/>
              <a:gd name="connsiteY54" fmla="*/ 129921 h 314325"/>
              <a:gd name="connsiteX55" fmla="*/ 330460 w 523875"/>
              <a:gd name="connsiteY55" fmla="*/ 62960 h 314325"/>
              <a:gd name="connsiteX56" fmla="*/ 330460 w 523875"/>
              <a:gd name="connsiteY56" fmla="*/ 45244 h 314325"/>
              <a:gd name="connsiteX57" fmla="*/ 387610 w 523875"/>
              <a:gd name="connsiteY57" fmla="*/ 45244 h 314325"/>
              <a:gd name="connsiteX58" fmla="*/ 387610 w 523875"/>
              <a:gd name="connsiteY58" fmla="*/ 92869 h 314325"/>
              <a:gd name="connsiteX59" fmla="*/ 387610 w 523875"/>
              <a:gd name="connsiteY59" fmla="*/ 130969 h 314325"/>
              <a:gd name="connsiteX60" fmla="*/ 425710 w 523875"/>
              <a:gd name="connsiteY60" fmla="*/ 130969 h 314325"/>
              <a:gd name="connsiteX61" fmla="*/ 454285 w 523875"/>
              <a:gd name="connsiteY61" fmla="*/ 130969 h 314325"/>
              <a:gd name="connsiteX62" fmla="*/ 475716 w 523875"/>
              <a:gd name="connsiteY62" fmla="*/ 140589 h 314325"/>
              <a:gd name="connsiteX63" fmla="*/ 482669 w 523875"/>
              <a:gd name="connsiteY63" fmla="*/ 163259 h 3143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Lst>
            <a:rect l="l" t="t" r="r" b="b"/>
            <a:pathLst>
              <a:path w="523875" h="314325">
                <a:moveTo>
                  <a:pt x="454285" y="92869"/>
                </a:moveTo>
                <a:lnTo>
                  <a:pt x="425710" y="92869"/>
                </a:lnTo>
                <a:lnTo>
                  <a:pt x="425710" y="7144"/>
                </a:lnTo>
                <a:lnTo>
                  <a:pt x="292360" y="7144"/>
                </a:lnTo>
                <a:lnTo>
                  <a:pt x="292360" y="62865"/>
                </a:lnTo>
                <a:cubicBezTo>
                  <a:pt x="292360" y="76867"/>
                  <a:pt x="282930" y="89821"/>
                  <a:pt x="269119" y="92393"/>
                </a:cubicBezTo>
                <a:cubicBezTo>
                  <a:pt x="267309" y="92678"/>
                  <a:pt x="265499" y="92869"/>
                  <a:pt x="263785" y="92869"/>
                </a:cubicBezTo>
                <a:cubicBezTo>
                  <a:pt x="247973" y="92869"/>
                  <a:pt x="235210" y="80105"/>
                  <a:pt x="235210" y="64294"/>
                </a:cubicBezTo>
                <a:lnTo>
                  <a:pt x="235210" y="7144"/>
                </a:lnTo>
                <a:lnTo>
                  <a:pt x="101860" y="7144"/>
                </a:lnTo>
                <a:lnTo>
                  <a:pt x="101860" y="92869"/>
                </a:lnTo>
                <a:lnTo>
                  <a:pt x="76333" y="92869"/>
                </a:lnTo>
                <a:cubicBezTo>
                  <a:pt x="42233" y="92869"/>
                  <a:pt x="11753" y="117348"/>
                  <a:pt x="7657" y="151162"/>
                </a:cubicBezTo>
                <a:cubicBezTo>
                  <a:pt x="2704" y="191738"/>
                  <a:pt x="34232" y="226219"/>
                  <a:pt x="73856" y="226219"/>
                </a:cubicBezTo>
                <a:lnTo>
                  <a:pt x="101955" y="226219"/>
                </a:lnTo>
                <a:lnTo>
                  <a:pt x="101955" y="311944"/>
                </a:lnTo>
                <a:lnTo>
                  <a:pt x="235305" y="311944"/>
                </a:lnTo>
                <a:lnTo>
                  <a:pt x="235305" y="256223"/>
                </a:lnTo>
                <a:cubicBezTo>
                  <a:pt x="235305" y="242221"/>
                  <a:pt x="244735" y="229267"/>
                  <a:pt x="258546" y="226695"/>
                </a:cubicBezTo>
                <a:cubicBezTo>
                  <a:pt x="260356" y="226409"/>
                  <a:pt x="262165" y="226219"/>
                  <a:pt x="263880" y="226219"/>
                </a:cubicBezTo>
                <a:cubicBezTo>
                  <a:pt x="279691" y="226219"/>
                  <a:pt x="292455" y="238982"/>
                  <a:pt x="292455" y="254794"/>
                </a:cubicBezTo>
                <a:lnTo>
                  <a:pt x="292455" y="311944"/>
                </a:lnTo>
                <a:lnTo>
                  <a:pt x="425805" y="311944"/>
                </a:lnTo>
                <a:lnTo>
                  <a:pt x="425805" y="226219"/>
                </a:lnTo>
                <a:lnTo>
                  <a:pt x="451808" y="226219"/>
                </a:lnTo>
                <a:cubicBezTo>
                  <a:pt x="485908" y="226219"/>
                  <a:pt x="516387" y="201740"/>
                  <a:pt x="520484" y="167926"/>
                </a:cubicBezTo>
                <a:cubicBezTo>
                  <a:pt x="525436" y="127349"/>
                  <a:pt x="493908" y="92869"/>
                  <a:pt x="454285" y="92869"/>
                </a:cubicBezTo>
                <a:close/>
                <a:moveTo>
                  <a:pt x="482669" y="163259"/>
                </a:moveTo>
                <a:cubicBezTo>
                  <a:pt x="480955" y="177165"/>
                  <a:pt x="467429" y="188119"/>
                  <a:pt x="451808" y="188119"/>
                </a:cubicBezTo>
                <a:lnTo>
                  <a:pt x="425805" y="188119"/>
                </a:lnTo>
                <a:lnTo>
                  <a:pt x="387705" y="188119"/>
                </a:lnTo>
                <a:lnTo>
                  <a:pt x="387705" y="226219"/>
                </a:lnTo>
                <a:lnTo>
                  <a:pt x="387705" y="273844"/>
                </a:lnTo>
                <a:lnTo>
                  <a:pt x="330555" y="273844"/>
                </a:lnTo>
                <a:lnTo>
                  <a:pt x="330555" y="254794"/>
                </a:lnTo>
                <a:cubicBezTo>
                  <a:pt x="330555" y="218027"/>
                  <a:pt x="300646" y="188119"/>
                  <a:pt x="263880" y="188119"/>
                </a:cubicBezTo>
                <a:cubicBezTo>
                  <a:pt x="259879" y="188119"/>
                  <a:pt x="255783" y="188500"/>
                  <a:pt x="251783" y="189167"/>
                </a:cubicBezTo>
                <a:cubicBezTo>
                  <a:pt x="220160" y="194881"/>
                  <a:pt x="197205" y="223075"/>
                  <a:pt x="197205" y="256127"/>
                </a:cubicBezTo>
                <a:lnTo>
                  <a:pt x="197205" y="273844"/>
                </a:lnTo>
                <a:lnTo>
                  <a:pt x="140055" y="273844"/>
                </a:lnTo>
                <a:lnTo>
                  <a:pt x="140055" y="226219"/>
                </a:lnTo>
                <a:lnTo>
                  <a:pt x="140055" y="188119"/>
                </a:lnTo>
                <a:lnTo>
                  <a:pt x="101955" y="188119"/>
                </a:lnTo>
                <a:lnTo>
                  <a:pt x="73856" y="188119"/>
                </a:lnTo>
                <a:cubicBezTo>
                  <a:pt x="65569" y="188119"/>
                  <a:pt x="57949" y="184690"/>
                  <a:pt x="52425" y="178499"/>
                </a:cubicBezTo>
                <a:cubicBezTo>
                  <a:pt x="49282" y="174879"/>
                  <a:pt x="44138" y="167164"/>
                  <a:pt x="45472" y="155829"/>
                </a:cubicBezTo>
                <a:cubicBezTo>
                  <a:pt x="47186" y="141923"/>
                  <a:pt x="60712" y="130969"/>
                  <a:pt x="76333" y="130969"/>
                </a:cubicBezTo>
                <a:lnTo>
                  <a:pt x="101860" y="130969"/>
                </a:lnTo>
                <a:lnTo>
                  <a:pt x="139960" y="130969"/>
                </a:lnTo>
                <a:lnTo>
                  <a:pt x="139960" y="92869"/>
                </a:lnTo>
                <a:lnTo>
                  <a:pt x="139960" y="45244"/>
                </a:lnTo>
                <a:lnTo>
                  <a:pt x="197110" y="45244"/>
                </a:lnTo>
                <a:lnTo>
                  <a:pt x="197110" y="64294"/>
                </a:lnTo>
                <a:cubicBezTo>
                  <a:pt x="197110" y="101060"/>
                  <a:pt x="227018" y="130969"/>
                  <a:pt x="263785" y="130969"/>
                </a:cubicBezTo>
                <a:cubicBezTo>
                  <a:pt x="267785" y="130969"/>
                  <a:pt x="271881" y="130588"/>
                  <a:pt x="275881" y="129921"/>
                </a:cubicBezTo>
                <a:cubicBezTo>
                  <a:pt x="307504" y="124206"/>
                  <a:pt x="330460" y="96012"/>
                  <a:pt x="330460" y="62960"/>
                </a:cubicBezTo>
                <a:lnTo>
                  <a:pt x="330460" y="45244"/>
                </a:lnTo>
                <a:lnTo>
                  <a:pt x="387610" y="45244"/>
                </a:lnTo>
                <a:lnTo>
                  <a:pt x="387610" y="92869"/>
                </a:lnTo>
                <a:lnTo>
                  <a:pt x="387610" y="130969"/>
                </a:lnTo>
                <a:lnTo>
                  <a:pt x="425710" y="130969"/>
                </a:lnTo>
                <a:lnTo>
                  <a:pt x="454285" y="130969"/>
                </a:lnTo>
                <a:cubicBezTo>
                  <a:pt x="462571" y="130969"/>
                  <a:pt x="470191" y="134398"/>
                  <a:pt x="475716" y="140589"/>
                </a:cubicBezTo>
                <a:cubicBezTo>
                  <a:pt x="478859" y="144209"/>
                  <a:pt x="484003" y="151924"/>
                  <a:pt x="482669" y="163259"/>
                </a:cubicBezTo>
                <a:close/>
              </a:path>
            </a:pathLst>
          </a:custGeom>
          <a:solidFill>
            <a:srgbClr val="002856"/>
          </a:solidFill>
          <a:ln w="9525" cap="flat">
            <a:noFill/>
            <a:prstDash val="solid"/>
            <a:miter/>
          </a:ln>
        </p:spPr>
        <p:txBody>
          <a:bodyPr rtlCol="0" anchor="ctr"/>
          <a:lstStyle/>
          <a:p>
            <a:endParaRPr lang="en-US"/>
          </a:p>
        </p:txBody>
      </p:sp>
      <p:sp>
        <p:nvSpPr>
          <p:cNvPr id="17" name="Freeform: Shape 30">
            <a:extLst>
              <a:ext uri="{FF2B5EF4-FFF2-40B4-BE49-F238E27FC236}">
                <a16:creationId xmlns:a16="http://schemas.microsoft.com/office/drawing/2014/main" id="{620FBD2F-41B5-2E45-B79C-076E3DAB5497}"/>
              </a:ext>
            </a:extLst>
          </p:cNvPr>
          <p:cNvSpPr/>
          <p:nvPr/>
        </p:nvSpPr>
        <p:spPr>
          <a:xfrm rot="10800000">
            <a:off x="5760333" y="1608252"/>
            <a:ext cx="671333" cy="402800"/>
          </a:xfrm>
          <a:custGeom>
            <a:avLst/>
            <a:gdLst>
              <a:gd name="connsiteX0" fmla="*/ 454285 w 523875"/>
              <a:gd name="connsiteY0" fmla="*/ 92869 h 314325"/>
              <a:gd name="connsiteX1" fmla="*/ 425710 w 523875"/>
              <a:gd name="connsiteY1" fmla="*/ 92869 h 314325"/>
              <a:gd name="connsiteX2" fmla="*/ 425710 w 523875"/>
              <a:gd name="connsiteY2" fmla="*/ 7144 h 314325"/>
              <a:gd name="connsiteX3" fmla="*/ 292360 w 523875"/>
              <a:gd name="connsiteY3" fmla="*/ 7144 h 314325"/>
              <a:gd name="connsiteX4" fmla="*/ 292360 w 523875"/>
              <a:gd name="connsiteY4" fmla="*/ 62865 h 314325"/>
              <a:gd name="connsiteX5" fmla="*/ 269119 w 523875"/>
              <a:gd name="connsiteY5" fmla="*/ 92393 h 314325"/>
              <a:gd name="connsiteX6" fmla="*/ 263785 w 523875"/>
              <a:gd name="connsiteY6" fmla="*/ 92869 h 314325"/>
              <a:gd name="connsiteX7" fmla="*/ 235210 w 523875"/>
              <a:gd name="connsiteY7" fmla="*/ 64294 h 314325"/>
              <a:gd name="connsiteX8" fmla="*/ 235210 w 523875"/>
              <a:gd name="connsiteY8" fmla="*/ 7144 h 314325"/>
              <a:gd name="connsiteX9" fmla="*/ 101860 w 523875"/>
              <a:gd name="connsiteY9" fmla="*/ 7144 h 314325"/>
              <a:gd name="connsiteX10" fmla="*/ 101860 w 523875"/>
              <a:gd name="connsiteY10" fmla="*/ 92869 h 314325"/>
              <a:gd name="connsiteX11" fmla="*/ 76333 w 523875"/>
              <a:gd name="connsiteY11" fmla="*/ 92869 h 314325"/>
              <a:gd name="connsiteX12" fmla="*/ 7657 w 523875"/>
              <a:gd name="connsiteY12" fmla="*/ 151162 h 314325"/>
              <a:gd name="connsiteX13" fmla="*/ 73856 w 523875"/>
              <a:gd name="connsiteY13" fmla="*/ 226219 h 314325"/>
              <a:gd name="connsiteX14" fmla="*/ 101955 w 523875"/>
              <a:gd name="connsiteY14" fmla="*/ 226219 h 314325"/>
              <a:gd name="connsiteX15" fmla="*/ 101955 w 523875"/>
              <a:gd name="connsiteY15" fmla="*/ 311944 h 314325"/>
              <a:gd name="connsiteX16" fmla="*/ 235305 w 523875"/>
              <a:gd name="connsiteY16" fmla="*/ 311944 h 314325"/>
              <a:gd name="connsiteX17" fmla="*/ 235305 w 523875"/>
              <a:gd name="connsiteY17" fmla="*/ 256223 h 314325"/>
              <a:gd name="connsiteX18" fmla="*/ 258546 w 523875"/>
              <a:gd name="connsiteY18" fmla="*/ 226695 h 314325"/>
              <a:gd name="connsiteX19" fmla="*/ 263880 w 523875"/>
              <a:gd name="connsiteY19" fmla="*/ 226219 h 314325"/>
              <a:gd name="connsiteX20" fmla="*/ 292455 w 523875"/>
              <a:gd name="connsiteY20" fmla="*/ 254794 h 314325"/>
              <a:gd name="connsiteX21" fmla="*/ 292455 w 523875"/>
              <a:gd name="connsiteY21" fmla="*/ 311944 h 314325"/>
              <a:gd name="connsiteX22" fmla="*/ 425805 w 523875"/>
              <a:gd name="connsiteY22" fmla="*/ 311944 h 314325"/>
              <a:gd name="connsiteX23" fmla="*/ 425805 w 523875"/>
              <a:gd name="connsiteY23" fmla="*/ 226219 h 314325"/>
              <a:gd name="connsiteX24" fmla="*/ 451808 w 523875"/>
              <a:gd name="connsiteY24" fmla="*/ 226219 h 314325"/>
              <a:gd name="connsiteX25" fmla="*/ 520484 w 523875"/>
              <a:gd name="connsiteY25" fmla="*/ 167926 h 314325"/>
              <a:gd name="connsiteX26" fmla="*/ 454285 w 523875"/>
              <a:gd name="connsiteY26" fmla="*/ 92869 h 314325"/>
              <a:gd name="connsiteX27" fmla="*/ 482669 w 523875"/>
              <a:gd name="connsiteY27" fmla="*/ 163259 h 314325"/>
              <a:gd name="connsiteX28" fmla="*/ 451808 w 523875"/>
              <a:gd name="connsiteY28" fmla="*/ 188119 h 314325"/>
              <a:gd name="connsiteX29" fmla="*/ 425805 w 523875"/>
              <a:gd name="connsiteY29" fmla="*/ 188119 h 314325"/>
              <a:gd name="connsiteX30" fmla="*/ 387705 w 523875"/>
              <a:gd name="connsiteY30" fmla="*/ 188119 h 314325"/>
              <a:gd name="connsiteX31" fmla="*/ 387705 w 523875"/>
              <a:gd name="connsiteY31" fmla="*/ 226219 h 314325"/>
              <a:gd name="connsiteX32" fmla="*/ 387705 w 523875"/>
              <a:gd name="connsiteY32" fmla="*/ 273844 h 314325"/>
              <a:gd name="connsiteX33" fmla="*/ 330555 w 523875"/>
              <a:gd name="connsiteY33" fmla="*/ 273844 h 314325"/>
              <a:gd name="connsiteX34" fmla="*/ 330555 w 523875"/>
              <a:gd name="connsiteY34" fmla="*/ 254794 h 314325"/>
              <a:gd name="connsiteX35" fmla="*/ 263880 w 523875"/>
              <a:gd name="connsiteY35" fmla="*/ 188119 h 314325"/>
              <a:gd name="connsiteX36" fmla="*/ 251783 w 523875"/>
              <a:gd name="connsiteY36" fmla="*/ 189167 h 314325"/>
              <a:gd name="connsiteX37" fmla="*/ 197205 w 523875"/>
              <a:gd name="connsiteY37" fmla="*/ 256127 h 314325"/>
              <a:gd name="connsiteX38" fmla="*/ 197205 w 523875"/>
              <a:gd name="connsiteY38" fmla="*/ 273844 h 314325"/>
              <a:gd name="connsiteX39" fmla="*/ 140055 w 523875"/>
              <a:gd name="connsiteY39" fmla="*/ 273844 h 314325"/>
              <a:gd name="connsiteX40" fmla="*/ 140055 w 523875"/>
              <a:gd name="connsiteY40" fmla="*/ 226219 h 314325"/>
              <a:gd name="connsiteX41" fmla="*/ 140055 w 523875"/>
              <a:gd name="connsiteY41" fmla="*/ 188119 h 314325"/>
              <a:gd name="connsiteX42" fmla="*/ 101955 w 523875"/>
              <a:gd name="connsiteY42" fmla="*/ 188119 h 314325"/>
              <a:gd name="connsiteX43" fmla="*/ 73856 w 523875"/>
              <a:gd name="connsiteY43" fmla="*/ 188119 h 314325"/>
              <a:gd name="connsiteX44" fmla="*/ 52425 w 523875"/>
              <a:gd name="connsiteY44" fmla="*/ 178499 h 314325"/>
              <a:gd name="connsiteX45" fmla="*/ 45472 w 523875"/>
              <a:gd name="connsiteY45" fmla="*/ 155829 h 314325"/>
              <a:gd name="connsiteX46" fmla="*/ 76333 w 523875"/>
              <a:gd name="connsiteY46" fmla="*/ 130969 h 314325"/>
              <a:gd name="connsiteX47" fmla="*/ 101860 w 523875"/>
              <a:gd name="connsiteY47" fmla="*/ 130969 h 314325"/>
              <a:gd name="connsiteX48" fmla="*/ 139960 w 523875"/>
              <a:gd name="connsiteY48" fmla="*/ 130969 h 314325"/>
              <a:gd name="connsiteX49" fmla="*/ 139960 w 523875"/>
              <a:gd name="connsiteY49" fmla="*/ 92869 h 314325"/>
              <a:gd name="connsiteX50" fmla="*/ 139960 w 523875"/>
              <a:gd name="connsiteY50" fmla="*/ 45244 h 314325"/>
              <a:gd name="connsiteX51" fmla="*/ 197110 w 523875"/>
              <a:gd name="connsiteY51" fmla="*/ 45244 h 314325"/>
              <a:gd name="connsiteX52" fmla="*/ 197110 w 523875"/>
              <a:gd name="connsiteY52" fmla="*/ 64294 h 314325"/>
              <a:gd name="connsiteX53" fmla="*/ 263785 w 523875"/>
              <a:gd name="connsiteY53" fmla="*/ 130969 h 314325"/>
              <a:gd name="connsiteX54" fmla="*/ 275881 w 523875"/>
              <a:gd name="connsiteY54" fmla="*/ 129921 h 314325"/>
              <a:gd name="connsiteX55" fmla="*/ 330460 w 523875"/>
              <a:gd name="connsiteY55" fmla="*/ 62960 h 314325"/>
              <a:gd name="connsiteX56" fmla="*/ 330460 w 523875"/>
              <a:gd name="connsiteY56" fmla="*/ 45244 h 314325"/>
              <a:gd name="connsiteX57" fmla="*/ 387610 w 523875"/>
              <a:gd name="connsiteY57" fmla="*/ 45244 h 314325"/>
              <a:gd name="connsiteX58" fmla="*/ 387610 w 523875"/>
              <a:gd name="connsiteY58" fmla="*/ 92869 h 314325"/>
              <a:gd name="connsiteX59" fmla="*/ 387610 w 523875"/>
              <a:gd name="connsiteY59" fmla="*/ 130969 h 314325"/>
              <a:gd name="connsiteX60" fmla="*/ 425710 w 523875"/>
              <a:gd name="connsiteY60" fmla="*/ 130969 h 314325"/>
              <a:gd name="connsiteX61" fmla="*/ 454285 w 523875"/>
              <a:gd name="connsiteY61" fmla="*/ 130969 h 314325"/>
              <a:gd name="connsiteX62" fmla="*/ 475716 w 523875"/>
              <a:gd name="connsiteY62" fmla="*/ 140589 h 314325"/>
              <a:gd name="connsiteX63" fmla="*/ 482669 w 523875"/>
              <a:gd name="connsiteY63" fmla="*/ 163259 h 3143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Lst>
            <a:rect l="l" t="t" r="r" b="b"/>
            <a:pathLst>
              <a:path w="523875" h="314325">
                <a:moveTo>
                  <a:pt x="454285" y="92869"/>
                </a:moveTo>
                <a:lnTo>
                  <a:pt x="425710" y="92869"/>
                </a:lnTo>
                <a:lnTo>
                  <a:pt x="425710" y="7144"/>
                </a:lnTo>
                <a:lnTo>
                  <a:pt x="292360" y="7144"/>
                </a:lnTo>
                <a:lnTo>
                  <a:pt x="292360" y="62865"/>
                </a:lnTo>
                <a:cubicBezTo>
                  <a:pt x="292360" y="76867"/>
                  <a:pt x="282930" y="89821"/>
                  <a:pt x="269119" y="92393"/>
                </a:cubicBezTo>
                <a:cubicBezTo>
                  <a:pt x="267309" y="92678"/>
                  <a:pt x="265499" y="92869"/>
                  <a:pt x="263785" y="92869"/>
                </a:cubicBezTo>
                <a:cubicBezTo>
                  <a:pt x="247973" y="92869"/>
                  <a:pt x="235210" y="80105"/>
                  <a:pt x="235210" y="64294"/>
                </a:cubicBezTo>
                <a:lnTo>
                  <a:pt x="235210" y="7144"/>
                </a:lnTo>
                <a:lnTo>
                  <a:pt x="101860" y="7144"/>
                </a:lnTo>
                <a:lnTo>
                  <a:pt x="101860" y="92869"/>
                </a:lnTo>
                <a:lnTo>
                  <a:pt x="76333" y="92869"/>
                </a:lnTo>
                <a:cubicBezTo>
                  <a:pt x="42233" y="92869"/>
                  <a:pt x="11753" y="117348"/>
                  <a:pt x="7657" y="151162"/>
                </a:cubicBezTo>
                <a:cubicBezTo>
                  <a:pt x="2704" y="191738"/>
                  <a:pt x="34232" y="226219"/>
                  <a:pt x="73856" y="226219"/>
                </a:cubicBezTo>
                <a:lnTo>
                  <a:pt x="101955" y="226219"/>
                </a:lnTo>
                <a:lnTo>
                  <a:pt x="101955" y="311944"/>
                </a:lnTo>
                <a:lnTo>
                  <a:pt x="235305" y="311944"/>
                </a:lnTo>
                <a:lnTo>
                  <a:pt x="235305" y="256223"/>
                </a:lnTo>
                <a:cubicBezTo>
                  <a:pt x="235305" y="242221"/>
                  <a:pt x="244735" y="229267"/>
                  <a:pt x="258546" y="226695"/>
                </a:cubicBezTo>
                <a:cubicBezTo>
                  <a:pt x="260356" y="226409"/>
                  <a:pt x="262165" y="226219"/>
                  <a:pt x="263880" y="226219"/>
                </a:cubicBezTo>
                <a:cubicBezTo>
                  <a:pt x="279691" y="226219"/>
                  <a:pt x="292455" y="238982"/>
                  <a:pt x="292455" y="254794"/>
                </a:cubicBezTo>
                <a:lnTo>
                  <a:pt x="292455" y="311944"/>
                </a:lnTo>
                <a:lnTo>
                  <a:pt x="425805" y="311944"/>
                </a:lnTo>
                <a:lnTo>
                  <a:pt x="425805" y="226219"/>
                </a:lnTo>
                <a:lnTo>
                  <a:pt x="451808" y="226219"/>
                </a:lnTo>
                <a:cubicBezTo>
                  <a:pt x="485908" y="226219"/>
                  <a:pt x="516387" y="201740"/>
                  <a:pt x="520484" y="167926"/>
                </a:cubicBezTo>
                <a:cubicBezTo>
                  <a:pt x="525436" y="127349"/>
                  <a:pt x="493908" y="92869"/>
                  <a:pt x="454285" y="92869"/>
                </a:cubicBezTo>
                <a:close/>
                <a:moveTo>
                  <a:pt x="482669" y="163259"/>
                </a:moveTo>
                <a:cubicBezTo>
                  <a:pt x="480955" y="177165"/>
                  <a:pt x="467429" y="188119"/>
                  <a:pt x="451808" y="188119"/>
                </a:cubicBezTo>
                <a:lnTo>
                  <a:pt x="425805" y="188119"/>
                </a:lnTo>
                <a:lnTo>
                  <a:pt x="387705" y="188119"/>
                </a:lnTo>
                <a:lnTo>
                  <a:pt x="387705" y="226219"/>
                </a:lnTo>
                <a:lnTo>
                  <a:pt x="387705" y="273844"/>
                </a:lnTo>
                <a:lnTo>
                  <a:pt x="330555" y="273844"/>
                </a:lnTo>
                <a:lnTo>
                  <a:pt x="330555" y="254794"/>
                </a:lnTo>
                <a:cubicBezTo>
                  <a:pt x="330555" y="218027"/>
                  <a:pt x="300646" y="188119"/>
                  <a:pt x="263880" y="188119"/>
                </a:cubicBezTo>
                <a:cubicBezTo>
                  <a:pt x="259879" y="188119"/>
                  <a:pt x="255783" y="188500"/>
                  <a:pt x="251783" y="189167"/>
                </a:cubicBezTo>
                <a:cubicBezTo>
                  <a:pt x="220160" y="194881"/>
                  <a:pt x="197205" y="223075"/>
                  <a:pt x="197205" y="256127"/>
                </a:cubicBezTo>
                <a:lnTo>
                  <a:pt x="197205" y="273844"/>
                </a:lnTo>
                <a:lnTo>
                  <a:pt x="140055" y="273844"/>
                </a:lnTo>
                <a:lnTo>
                  <a:pt x="140055" y="226219"/>
                </a:lnTo>
                <a:lnTo>
                  <a:pt x="140055" y="188119"/>
                </a:lnTo>
                <a:lnTo>
                  <a:pt x="101955" y="188119"/>
                </a:lnTo>
                <a:lnTo>
                  <a:pt x="73856" y="188119"/>
                </a:lnTo>
                <a:cubicBezTo>
                  <a:pt x="65569" y="188119"/>
                  <a:pt x="57949" y="184690"/>
                  <a:pt x="52425" y="178499"/>
                </a:cubicBezTo>
                <a:cubicBezTo>
                  <a:pt x="49282" y="174879"/>
                  <a:pt x="44138" y="167164"/>
                  <a:pt x="45472" y="155829"/>
                </a:cubicBezTo>
                <a:cubicBezTo>
                  <a:pt x="47186" y="141923"/>
                  <a:pt x="60712" y="130969"/>
                  <a:pt x="76333" y="130969"/>
                </a:cubicBezTo>
                <a:lnTo>
                  <a:pt x="101860" y="130969"/>
                </a:lnTo>
                <a:lnTo>
                  <a:pt x="139960" y="130969"/>
                </a:lnTo>
                <a:lnTo>
                  <a:pt x="139960" y="92869"/>
                </a:lnTo>
                <a:lnTo>
                  <a:pt x="139960" y="45244"/>
                </a:lnTo>
                <a:lnTo>
                  <a:pt x="197110" y="45244"/>
                </a:lnTo>
                <a:lnTo>
                  <a:pt x="197110" y="64294"/>
                </a:lnTo>
                <a:cubicBezTo>
                  <a:pt x="197110" y="101060"/>
                  <a:pt x="227018" y="130969"/>
                  <a:pt x="263785" y="130969"/>
                </a:cubicBezTo>
                <a:cubicBezTo>
                  <a:pt x="267785" y="130969"/>
                  <a:pt x="271881" y="130588"/>
                  <a:pt x="275881" y="129921"/>
                </a:cubicBezTo>
                <a:cubicBezTo>
                  <a:pt x="307504" y="124206"/>
                  <a:pt x="330460" y="96012"/>
                  <a:pt x="330460" y="62960"/>
                </a:cubicBezTo>
                <a:lnTo>
                  <a:pt x="330460" y="45244"/>
                </a:lnTo>
                <a:lnTo>
                  <a:pt x="387610" y="45244"/>
                </a:lnTo>
                <a:lnTo>
                  <a:pt x="387610" y="92869"/>
                </a:lnTo>
                <a:lnTo>
                  <a:pt x="387610" y="130969"/>
                </a:lnTo>
                <a:lnTo>
                  <a:pt x="425710" y="130969"/>
                </a:lnTo>
                <a:lnTo>
                  <a:pt x="454285" y="130969"/>
                </a:lnTo>
                <a:cubicBezTo>
                  <a:pt x="462571" y="130969"/>
                  <a:pt x="470191" y="134398"/>
                  <a:pt x="475716" y="140589"/>
                </a:cubicBezTo>
                <a:cubicBezTo>
                  <a:pt x="478859" y="144209"/>
                  <a:pt x="484003" y="151924"/>
                  <a:pt x="482669" y="163259"/>
                </a:cubicBezTo>
                <a:close/>
              </a:path>
            </a:pathLst>
          </a:custGeom>
          <a:solidFill>
            <a:srgbClr val="002856"/>
          </a:solidFill>
          <a:ln w="9525" cap="flat">
            <a:noFill/>
            <a:prstDash val="solid"/>
            <a:miter/>
          </a:ln>
        </p:spPr>
        <p:txBody>
          <a:bodyPr rtlCol="0" anchor="ctr"/>
          <a:lstStyle/>
          <a:p>
            <a:endParaRPr lang="en-US"/>
          </a:p>
        </p:txBody>
      </p:sp>
    </p:spTree>
    <p:extLst>
      <p:ext uri="{BB962C8B-B14F-4D97-AF65-F5344CB8AC3E}">
        <p14:creationId xmlns:p14="http://schemas.microsoft.com/office/powerpoint/2010/main" val="3643393649"/>
      </p:ext>
    </p:extLst>
  </p:cSld>
  <p:clrMapOvr>
    <a:masterClrMapping/>
  </p:clrMapOvr>
</p:sld>
</file>

<file path=ppt/theme/theme1.xml><?xml version="1.0" encoding="utf-8"?>
<a:theme xmlns:a="http://schemas.openxmlformats.org/drawingml/2006/main" name="White bkgrnd master">
  <a:themeElements>
    <a:clrScheme name="2018 Brand Colors-011">
      <a:dk1>
        <a:srgbClr val="000000"/>
      </a:dk1>
      <a:lt1>
        <a:srgbClr val="FFFFFF"/>
      </a:lt1>
      <a:dk2>
        <a:srgbClr val="002856"/>
      </a:dk2>
      <a:lt2>
        <a:srgbClr val="FFFFFF"/>
      </a:lt2>
      <a:accent1>
        <a:srgbClr val="002856"/>
      </a:accent1>
      <a:accent2>
        <a:srgbClr val="A7AFAF"/>
      </a:accent2>
      <a:accent3>
        <a:srgbClr val="E2E4E4"/>
      </a:accent3>
      <a:accent4>
        <a:srgbClr val="009AD7"/>
      </a:accent4>
      <a:accent5>
        <a:srgbClr val="FF540A"/>
      </a:accent5>
      <a:accent6>
        <a:srgbClr val="FEC10D"/>
      </a:accent6>
      <a:hlink>
        <a:srgbClr val="0052D7"/>
      </a:hlink>
      <a:folHlink>
        <a:srgbClr val="0045B5"/>
      </a:folHlink>
    </a:clrScheme>
    <a:fontScheme name="Arial Black-Arial">
      <a:majorFont>
        <a:latin typeface="Arial Black" panose="020B0A04020102020204"/>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rgbClr val="F4F4F4"/>
        </a:solidFill>
        <a:ln>
          <a:noFill/>
        </a:ln>
      </a:spPr>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lgn="ctr">
          <a:defRPr dirty="0" smtClean="0">
            <a:solidFill>
              <a:schemeClr val="tx1"/>
            </a:solidFill>
          </a:defRPr>
        </a:defPPr>
      </a:lstStyle>
      <a:style>
        <a:lnRef idx="2">
          <a:schemeClr val="accent1">
            <a:shade val="50000"/>
          </a:schemeClr>
        </a:lnRef>
        <a:fillRef idx="1">
          <a:schemeClr val="accent1"/>
        </a:fillRef>
        <a:effectRef idx="0">
          <a:schemeClr val="accent1"/>
        </a:effectRef>
        <a:fontRef idx="minor">
          <a:schemeClr val="lt1"/>
        </a:fontRef>
      </a:style>
    </a:spDef>
    <a:lnDef>
      <a:spPr>
        <a:ln w="12700">
          <a:solidFill>
            <a:schemeClr val="accent2"/>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square" lIns="91440" rtlCol="0">
        <a:spAutoFit/>
      </a:bodyPr>
      <a:lstStyle>
        <a:defPPr>
          <a:defRPr dirty="0" err="1" smtClean="0"/>
        </a:defPPr>
      </a:lstStyle>
    </a:txDef>
  </a:objectDefaults>
  <a:extraClrSchemeLst/>
  <a:custClrLst>
    <a:custClr name="New Gartner Blue">
      <a:srgbClr val="002856"/>
    </a:custClr>
    <a:custClr name="Sky">
      <a:srgbClr val="009AD7"/>
    </a:custClr>
    <a:custClr name="Tangerine">
      <a:srgbClr val="FF540A"/>
    </a:custClr>
    <a:custClr name="Lemon">
      <a:srgbClr val="FEC10D"/>
    </a:custClr>
    <a:custClr name="Rose">
      <a:srgbClr val="E81159"/>
    </a:custClr>
    <a:custClr name="Steel">
      <a:srgbClr val="6F7878"/>
    </a:custClr>
    <a:custClr name="Black">
      <a:srgbClr val="000000"/>
    </a:custClr>
    <a:custClr name="White">
      <a:srgbClr val="FFFFFF"/>
    </a:custClr>
    <a:custClr name="White">
      <a:srgbClr val="FFFFFF"/>
    </a:custClr>
    <a:custClr name="Error Red">
      <a:srgbClr val="DE0A01"/>
    </a:custClr>
    <a:custClr name="New Gartner Blue Tint1">
      <a:srgbClr val="6E7D9D"/>
    </a:custClr>
    <a:custClr name="Sky Tint1">
      <a:srgbClr val="49C5F4"/>
    </a:custClr>
    <a:custClr name="Tangerine Tint1">
      <a:srgbClr val="F8AF79"/>
    </a:custClr>
    <a:custClr name="Lemon Tint1">
      <a:srgbClr val="FFE48E"/>
    </a:custClr>
    <a:custClr name="Rose Tint1">
      <a:srgbClr val="F4729D"/>
    </a:custClr>
    <a:custClr name="Steel Tint1">
      <a:srgbClr val="979D9D"/>
    </a:custClr>
    <a:custClr name="White">
      <a:srgbClr val="FFFFFF"/>
    </a:custClr>
    <a:custClr name="White">
      <a:srgbClr val="FFFFFF"/>
    </a:custClr>
    <a:custClr name="White">
      <a:srgbClr val="FFFFFF"/>
    </a:custClr>
    <a:custClr name="Warning Yellow">
      <a:srgbClr val="F5AB23"/>
    </a:custClr>
    <a:custClr name="New Gartner Blue Tint2">
      <a:srgbClr val="9AACC7"/>
    </a:custClr>
    <a:custClr name="Sky Tint2">
      <a:srgbClr val="91DCF8"/>
    </a:custClr>
    <a:custClr name="Tangerine Tint2">
      <a:srgbClr val="FBC9A6"/>
    </a:custClr>
    <a:custClr name="Lemon Tint2">
      <a:srgbClr val="FFEDB3"/>
    </a:custClr>
    <a:custClr name="Rose Tint2">
      <a:srgbClr val="F8A1BD"/>
    </a:custClr>
    <a:custClr name="Border Gray">
      <a:srgbClr val="D3D3D3"/>
    </a:custClr>
    <a:custClr name="White">
      <a:srgbClr val="FFFFFF"/>
    </a:custClr>
    <a:custClr name="White">
      <a:srgbClr val="FFFFFF"/>
    </a:custClr>
    <a:custClr name="White">
      <a:srgbClr val="FFFFFF"/>
    </a:custClr>
    <a:custClr name="Success Green">
      <a:srgbClr val="00A76D"/>
    </a:custClr>
    <a:custClr name="New Gartner Blue Tint3">
      <a:srgbClr val="C0D1E0"/>
    </a:custClr>
    <a:custClr name="Sky Tint3">
      <a:srgbClr val="DAF3FD"/>
    </a:custClr>
    <a:custClr name="White">
      <a:srgbClr val="FFFFFF"/>
    </a:custClr>
    <a:custClr name="White">
      <a:srgbClr val="FFFFFF"/>
    </a:custClr>
    <a:custClr name="Rose Tint3">
      <a:srgbClr val="F9C1D2"/>
    </a:custClr>
    <a:custClr name="Background Gray">
      <a:srgbClr val="F4F4F4"/>
    </a:custClr>
    <a:custClr name="White">
      <a:srgbClr val="FFFFFF"/>
    </a:custClr>
    <a:custClr name="White">
      <a:srgbClr val="FFFFFF"/>
    </a:custClr>
    <a:custClr name="White">
      <a:srgbClr val="FFFFFF"/>
    </a:custClr>
    <a:custClr name="White">
      <a:srgbClr val="FFFFFF"/>
    </a:custClr>
    <a:custClr name="New Gartner Blue Dark">
      <a:srgbClr val="355578"/>
    </a:custClr>
    <a:custClr name="Sky Dark">
      <a:srgbClr val="0074AD"/>
    </a:custClr>
    <a:custClr name="Tangerine Dark">
      <a:srgbClr val="932F18"/>
    </a:custClr>
    <a:custClr name="Lemon Dark">
      <a:srgbClr val="BF920B"/>
    </a:custClr>
    <a:custClr name="Rose Dark">
      <a:srgbClr val="AF0D43"/>
    </a:custClr>
    <a:custClr name="Steel Dark">
      <a:srgbClr val="535A54"/>
    </a:custClr>
    <a:custClr name="White">
      <a:srgbClr val="FFFFFF"/>
    </a:custClr>
    <a:custClr name="White">
      <a:srgbClr val="FFFFFF"/>
    </a:custClr>
    <a:custClr name="White">
      <a:srgbClr val="FFFFFF"/>
    </a:custClr>
    <a:custClr name="White">
      <a:srgbClr val="FFFFFF"/>
    </a:custClr>
  </a:custClrLst>
  <a:extLst>
    <a:ext uri="{05A4C25C-085E-4340-85A3-A5531E510DB2}">
      <thm15:themeFamily xmlns:thm15="http://schemas.microsoft.com/office/thememl/2012/main" name="Presentation7" id="{70FF06A5-CC25-EA42-8A2C-1745B6520833}" vid="{C24CECE6-3CED-9D4B-A8B4-9EEF26549D56}"/>
    </a:ext>
  </a:extLst>
</a:theme>
</file>

<file path=ppt/theme/theme2.xml><?xml version="1.0" encoding="utf-8"?>
<a:theme xmlns:a="http://schemas.openxmlformats.org/drawingml/2006/main" name="Blue bkgrnd master">
  <a:themeElements>
    <a:clrScheme name="2018 Brand Colors-012">
      <a:dk1>
        <a:srgbClr val="000000"/>
      </a:dk1>
      <a:lt1>
        <a:srgbClr val="FFFFFF"/>
      </a:lt1>
      <a:dk2>
        <a:srgbClr val="002856"/>
      </a:dk2>
      <a:lt2>
        <a:srgbClr val="FFFFFF"/>
      </a:lt2>
      <a:accent1>
        <a:srgbClr val="FFFFFF"/>
      </a:accent1>
      <a:accent2>
        <a:srgbClr val="E2E4E4"/>
      </a:accent2>
      <a:accent3>
        <a:srgbClr val="A7AFAF"/>
      </a:accent3>
      <a:accent4>
        <a:srgbClr val="009AD7"/>
      </a:accent4>
      <a:accent5>
        <a:srgbClr val="FF540A"/>
      </a:accent5>
      <a:accent6>
        <a:srgbClr val="FEC10D"/>
      </a:accent6>
      <a:hlink>
        <a:srgbClr val="0052D7"/>
      </a:hlink>
      <a:folHlink>
        <a:srgbClr val="0045B5"/>
      </a:folHlink>
    </a:clrScheme>
    <a:fontScheme name="Arial Black-Arial">
      <a:majorFont>
        <a:latin typeface="Arial Black" panose="020B0A04020102020204"/>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rgbClr val="D3D3D3"/>
        </a:solidFill>
        <a:ln>
          <a:noFill/>
        </a:ln>
      </a:spPr>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lgn="ctr">
          <a:defRPr dirty="0"/>
        </a:defPPr>
      </a:lstStyle>
      <a:style>
        <a:lnRef idx="2">
          <a:schemeClr val="accent1">
            <a:shade val="50000"/>
          </a:schemeClr>
        </a:lnRef>
        <a:fillRef idx="1">
          <a:schemeClr val="accent1"/>
        </a:fillRef>
        <a:effectRef idx="0">
          <a:schemeClr val="accent1"/>
        </a:effectRef>
        <a:fontRef idx="minor">
          <a:schemeClr val="lt1"/>
        </a:fontRef>
      </a:style>
    </a:spDef>
    <a:lnDef>
      <a:spPr>
        <a:ln w="12700">
          <a:solidFill>
            <a:schemeClr val="accent2"/>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none" lIns="0" rtlCol="0">
        <a:spAutoFit/>
      </a:bodyPr>
      <a:lstStyle>
        <a:defPPr>
          <a:defRPr dirty="0" smtClean="0"/>
        </a:defPPr>
      </a:lstStyle>
    </a:txDef>
  </a:objectDefaults>
  <a:extraClrSchemeLst/>
  <a:custClrLst>
    <a:custClr name="New Gartner Blue">
      <a:srgbClr val="002856"/>
    </a:custClr>
    <a:custClr name="Sky">
      <a:srgbClr val="009AD7"/>
    </a:custClr>
    <a:custClr name="Tangerine">
      <a:srgbClr val="FF540A"/>
    </a:custClr>
    <a:custClr name="Lemon">
      <a:srgbClr val="FEC10D"/>
    </a:custClr>
    <a:custClr name="Rose">
      <a:srgbClr val="E81159"/>
    </a:custClr>
    <a:custClr name="Steel">
      <a:srgbClr val="6F7878"/>
    </a:custClr>
    <a:custClr name="Black">
      <a:srgbClr val="000000"/>
    </a:custClr>
    <a:custClr name="White">
      <a:srgbClr val="FFFFFF"/>
    </a:custClr>
    <a:custClr name="White">
      <a:srgbClr val="FFFFFF"/>
    </a:custClr>
    <a:custClr name="Error Red">
      <a:srgbClr val="DE0A01"/>
    </a:custClr>
    <a:custClr name="New Gartner Blue Tint1">
      <a:srgbClr val="6E7D9D"/>
    </a:custClr>
    <a:custClr name="Sky Tint1">
      <a:srgbClr val="49C5F4"/>
    </a:custClr>
    <a:custClr name="Tangerine Tint1">
      <a:srgbClr val="F8AF79"/>
    </a:custClr>
    <a:custClr name="Lemon Tint1">
      <a:srgbClr val="FFE48E"/>
    </a:custClr>
    <a:custClr name="Rose Tint1">
      <a:srgbClr val="F4729D"/>
    </a:custClr>
    <a:custClr name="Steel Tint1">
      <a:srgbClr val="979D9D"/>
    </a:custClr>
    <a:custClr name="White">
      <a:srgbClr val="FFFFFF"/>
    </a:custClr>
    <a:custClr name="White">
      <a:srgbClr val="FFFFFF"/>
    </a:custClr>
    <a:custClr name="White">
      <a:srgbClr val="FFFFFF"/>
    </a:custClr>
    <a:custClr name="Warning Yellow">
      <a:srgbClr val="F5AB23"/>
    </a:custClr>
    <a:custClr name="New Gartner Blue Tint2">
      <a:srgbClr val="9AACC7"/>
    </a:custClr>
    <a:custClr name="Sky Tint2">
      <a:srgbClr val="91DCF8"/>
    </a:custClr>
    <a:custClr name="Tangerine Tint2">
      <a:srgbClr val="FBC9A6"/>
    </a:custClr>
    <a:custClr name="Lemon Tint2">
      <a:srgbClr val="FFEDB3"/>
    </a:custClr>
    <a:custClr name="Rose Tint2">
      <a:srgbClr val="F8A1BD"/>
    </a:custClr>
    <a:custClr name="Border Gray">
      <a:srgbClr val="D3D3D3"/>
    </a:custClr>
    <a:custClr name="White">
      <a:srgbClr val="FFFFFF"/>
    </a:custClr>
    <a:custClr name="White">
      <a:srgbClr val="FFFFFF"/>
    </a:custClr>
    <a:custClr name="White">
      <a:srgbClr val="FFFFFF"/>
    </a:custClr>
    <a:custClr name="Success Green">
      <a:srgbClr val="00A76D"/>
    </a:custClr>
    <a:custClr name="New Gartner Blue Tint3">
      <a:srgbClr val="C0D1E0"/>
    </a:custClr>
    <a:custClr name="Sky Tint3">
      <a:srgbClr val="DAF3FD"/>
    </a:custClr>
    <a:custClr name="White">
      <a:srgbClr val="FFFFFF"/>
    </a:custClr>
    <a:custClr name="White">
      <a:srgbClr val="FFFFFF"/>
    </a:custClr>
    <a:custClr name="Rose Tint3">
      <a:srgbClr val="F9C1D2"/>
    </a:custClr>
    <a:custClr name="Background Gray">
      <a:srgbClr val="F4F4F4"/>
    </a:custClr>
    <a:custClr name="White">
      <a:srgbClr val="FFFFFF"/>
    </a:custClr>
    <a:custClr name="White">
      <a:srgbClr val="FFFFFF"/>
    </a:custClr>
    <a:custClr name="White">
      <a:srgbClr val="FFFFFF"/>
    </a:custClr>
    <a:custClr name="White">
      <a:srgbClr val="FFFFFF"/>
    </a:custClr>
    <a:custClr name="New Gartner Blue Dark">
      <a:srgbClr val="355578"/>
    </a:custClr>
    <a:custClr name="Sky Dark">
      <a:srgbClr val="0074AD"/>
    </a:custClr>
    <a:custClr name="Tangerine Dark">
      <a:srgbClr val="932F18"/>
    </a:custClr>
    <a:custClr name="Lemon Dark">
      <a:srgbClr val="BF920B"/>
    </a:custClr>
    <a:custClr name="Rose Dark">
      <a:srgbClr val="AF0D43"/>
    </a:custClr>
    <a:custClr name="Steel Dark">
      <a:srgbClr val="535A54"/>
    </a:custClr>
    <a:custClr name="White">
      <a:srgbClr val="FFFFFF"/>
    </a:custClr>
    <a:custClr name="White">
      <a:srgbClr val="FFFFFF"/>
    </a:custClr>
    <a:custClr name="White">
      <a:srgbClr val="FFFFFF"/>
    </a:custClr>
    <a:custClr name="White">
      <a:srgbClr val="FFFFFF"/>
    </a:custClr>
  </a:custClrLst>
  <a:extLst>
    <a:ext uri="{05A4C25C-085E-4340-85A3-A5531E510DB2}">
      <thm15:themeFamily xmlns:thm15="http://schemas.microsoft.com/office/thememl/2012/main" name="Presentation7" id="{70FF06A5-CC25-EA42-8A2C-1745B6520833}" vid="{DDA51265-2388-C34B-A9BD-A05D4B1564FB}"/>
    </a:ext>
  </a:extLst>
</a:theme>
</file>

<file path=ppt/theme/theme3.xml><?xml version="1.0" encoding="utf-8"?>
<a:theme xmlns:a="http://schemas.openxmlformats.org/drawingml/2006/main" name="White bk accent color options">
  <a:themeElements>
    <a:clrScheme name="2018 Brand Colors-011">
      <a:dk1>
        <a:srgbClr val="000000"/>
      </a:dk1>
      <a:lt1>
        <a:srgbClr val="FFFFFF"/>
      </a:lt1>
      <a:dk2>
        <a:srgbClr val="002856"/>
      </a:dk2>
      <a:lt2>
        <a:srgbClr val="FFFFFF"/>
      </a:lt2>
      <a:accent1>
        <a:srgbClr val="002856"/>
      </a:accent1>
      <a:accent2>
        <a:srgbClr val="A7AFAF"/>
      </a:accent2>
      <a:accent3>
        <a:srgbClr val="E2E4E4"/>
      </a:accent3>
      <a:accent4>
        <a:srgbClr val="009AD7"/>
      </a:accent4>
      <a:accent5>
        <a:srgbClr val="FF540A"/>
      </a:accent5>
      <a:accent6>
        <a:srgbClr val="FEC10D"/>
      </a:accent6>
      <a:hlink>
        <a:srgbClr val="0052D7"/>
      </a:hlink>
      <a:folHlink>
        <a:srgbClr val="0045B5"/>
      </a:folHlink>
    </a:clrScheme>
    <a:fontScheme name="Arial Black-Arial">
      <a:majorFont>
        <a:latin typeface="Arial Black" panose="020B0A04020102020204"/>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rgbClr val="D3D3D3"/>
        </a:solidFill>
        <a:ln>
          <a:noFill/>
        </a:ln>
      </a:spPr>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lgn="ctr">
          <a:defRPr dirty="0"/>
        </a:defPPr>
      </a:lstStyle>
      <a:style>
        <a:lnRef idx="2">
          <a:schemeClr val="accent1">
            <a:shade val="50000"/>
          </a:schemeClr>
        </a:lnRef>
        <a:fillRef idx="1">
          <a:schemeClr val="accent1"/>
        </a:fillRef>
        <a:effectRef idx="0">
          <a:schemeClr val="accent1"/>
        </a:effectRef>
        <a:fontRef idx="minor">
          <a:schemeClr val="lt1"/>
        </a:fontRef>
      </a:style>
    </a:spDef>
    <a:lnDef>
      <a:spPr>
        <a:ln w="12700">
          <a:solidFill>
            <a:schemeClr val="accent2"/>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none" lIns="0" rtlCol="0">
        <a:spAutoFit/>
      </a:bodyPr>
      <a:lstStyle>
        <a:defPPr>
          <a:defRPr dirty="0" smtClean="0"/>
        </a:defPPr>
      </a:lstStyle>
    </a:txDef>
  </a:objectDefaults>
  <a:extraClrSchemeLst/>
  <a:custClrLst>
    <a:custClr name="New Gartner Blue">
      <a:srgbClr val="002856"/>
    </a:custClr>
    <a:custClr name="Sky">
      <a:srgbClr val="009AD7"/>
    </a:custClr>
    <a:custClr name="Tangerine">
      <a:srgbClr val="FF540A"/>
    </a:custClr>
    <a:custClr name="Lemon">
      <a:srgbClr val="FEC10D"/>
    </a:custClr>
    <a:custClr name="Rose">
      <a:srgbClr val="E81159"/>
    </a:custClr>
    <a:custClr name="Steel">
      <a:srgbClr val="6F7878"/>
    </a:custClr>
    <a:custClr name="Black">
      <a:srgbClr val="000000"/>
    </a:custClr>
    <a:custClr name="White">
      <a:srgbClr val="FFFFFF"/>
    </a:custClr>
    <a:custClr name="White">
      <a:srgbClr val="FFFFFF"/>
    </a:custClr>
    <a:custClr name="Error Red">
      <a:srgbClr val="DE0A01"/>
    </a:custClr>
    <a:custClr name="New Gartner Blue Tint1">
      <a:srgbClr val="6E7D9D"/>
    </a:custClr>
    <a:custClr name="Sky Tint1">
      <a:srgbClr val="49C5F4"/>
    </a:custClr>
    <a:custClr name="Tangerine Tint1">
      <a:srgbClr val="F8AF79"/>
    </a:custClr>
    <a:custClr name="Lemon Tint1">
      <a:srgbClr val="FFE48E"/>
    </a:custClr>
    <a:custClr name="Rose Tint1">
      <a:srgbClr val="F4729D"/>
    </a:custClr>
    <a:custClr name="Steel Tint1">
      <a:srgbClr val="979D9D"/>
    </a:custClr>
    <a:custClr name="White">
      <a:srgbClr val="FFFFFF"/>
    </a:custClr>
    <a:custClr name="White">
      <a:srgbClr val="FFFFFF"/>
    </a:custClr>
    <a:custClr name="White">
      <a:srgbClr val="FFFFFF"/>
    </a:custClr>
    <a:custClr name="Warning Yellow">
      <a:srgbClr val="F5AB23"/>
    </a:custClr>
    <a:custClr name="New Gartner Blue Tint2">
      <a:srgbClr val="9AACC7"/>
    </a:custClr>
    <a:custClr name="Sky Tint2">
      <a:srgbClr val="91DCF8"/>
    </a:custClr>
    <a:custClr name="Tangerine Tint2">
      <a:srgbClr val="FBC9A6"/>
    </a:custClr>
    <a:custClr name="Lemon Tint2">
      <a:srgbClr val="FFEDB3"/>
    </a:custClr>
    <a:custClr name="Rose Tint2">
      <a:srgbClr val="F8A1BD"/>
    </a:custClr>
    <a:custClr name="Border Gray">
      <a:srgbClr val="D3D3D3"/>
    </a:custClr>
    <a:custClr name="White">
      <a:srgbClr val="FFFFFF"/>
    </a:custClr>
    <a:custClr name="White">
      <a:srgbClr val="FFFFFF"/>
    </a:custClr>
    <a:custClr name="White">
      <a:srgbClr val="FFFFFF"/>
    </a:custClr>
    <a:custClr name="Success Green">
      <a:srgbClr val="00A76D"/>
    </a:custClr>
    <a:custClr name="New Gartner Blue Tint3">
      <a:srgbClr val="C0D1E0"/>
    </a:custClr>
    <a:custClr name="Sky Tint3">
      <a:srgbClr val="DAF3FD"/>
    </a:custClr>
    <a:custClr name="White">
      <a:srgbClr val="FFFFFF"/>
    </a:custClr>
    <a:custClr name="White">
      <a:srgbClr val="FFFFFF"/>
    </a:custClr>
    <a:custClr name="Rose Tint3">
      <a:srgbClr val="F9C1D2"/>
    </a:custClr>
    <a:custClr name="Background Gray">
      <a:srgbClr val="F4F4F4"/>
    </a:custClr>
    <a:custClr name="White">
      <a:srgbClr val="FFFFFF"/>
    </a:custClr>
    <a:custClr name="White">
      <a:srgbClr val="FFFFFF"/>
    </a:custClr>
    <a:custClr name="White">
      <a:srgbClr val="FFFFFF"/>
    </a:custClr>
    <a:custClr name="White">
      <a:srgbClr val="FFFFFF"/>
    </a:custClr>
    <a:custClr name="New Gartner Blue Dark">
      <a:srgbClr val="355578"/>
    </a:custClr>
    <a:custClr name="Sky Dark">
      <a:srgbClr val="0074AD"/>
    </a:custClr>
    <a:custClr name="Tangerine Dark">
      <a:srgbClr val="932F18"/>
    </a:custClr>
    <a:custClr name="Lemon Dark">
      <a:srgbClr val="BF920B"/>
    </a:custClr>
    <a:custClr name="Rose Dark">
      <a:srgbClr val="AF0D43"/>
    </a:custClr>
    <a:custClr name="Steel Dark">
      <a:srgbClr val="535A54"/>
    </a:custClr>
    <a:custClr name="White">
      <a:srgbClr val="FFFFFF"/>
    </a:custClr>
    <a:custClr name="White">
      <a:srgbClr val="FFFFFF"/>
    </a:custClr>
    <a:custClr name="White">
      <a:srgbClr val="FFFFFF"/>
    </a:custClr>
    <a:custClr name="White">
      <a:srgbClr val="FFFFFF"/>
    </a:custClr>
  </a:custClrLst>
  <a:extLst>
    <a:ext uri="{05A4C25C-085E-4340-85A3-A5531E510DB2}">
      <thm15:themeFamily xmlns:thm15="http://schemas.microsoft.com/office/thememl/2012/main" name="Presentation7" id="{70FF06A5-CC25-EA42-8A2C-1745B6520833}" vid="{E761DEC4-4F20-1C4C-A2DD-0F4E73817801}"/>
    </a:ext>
  </a:extLst>
</a:theme>
</file>

<file path=ppt/theme/theme4.xml><?xml version="1.0" encoding="utf-8"?>
<a:theme xmlns:a="http://schemas.openxmlformats.org/drawingml/2006/main" name="Blue bk accent color options">
  <a:themeElements>
    <a:clrScheme name="2018 Brand Colors-012">
      <a:dk1>
        <a:srgbClr val="000000"/>
      </a:dk1>
      <a:lt1>
        <a:srgbClr val="FFFFFF"/>
      </a:lt1>
      <a:dk2>
        <a:srgbClr val="002856"/>
      </a:dk2>
      <a:lt2>
        <a:srgbClr val="FFFFFF"/>
      </a:lt2>
      <a:accent1>
        <a:srgbClr val="FFFFFF"/>
      </a:accent1>
      <a:accent2>
        <a:srgbClr val="E2E4E4"/>
      </a:accent2>
      <a:accent3>
        <a:srgbClr val="A7AFAF"/>
      </a:accent3>
      <a:accent4>
        <a:srgbClr val="009AD7"/>
      </a:accent4>
      <a:accent5>
        <a:srgbClr val="FF540A"/>
      </a:accent5>
      <a:accent6>
        <a:srgbClr val="FEC10D"/>
      </a:accent6>
      <a:hlink>
        <a:srgbClr val="0052D7"/>
      </a:hlink>
      <a:folHlink>
        <a:srgbClr val="0045B5"/>
      </a:folHlink>
    </a:clrScheme>
    <a:fontScheme name="Arial Black-Arial">
      <a:majorFont>
        <a:latin typeface="Arial Black" panose="020B0A04020102020204"/>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rgbClr val="D3D3D3"/>
        </a:solidFill>
        <a:ln>
          <a:noFill/>
        </a:ln>
      </a:spPr>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lgn="ctr">
          <a:defRPr dirty="0"/>
        </a:defPPr>
      </a:lstStyle>
      <a:style>
        <a:lnRef idx="2">
          <a:schemeClr val="accent1">
            <a:shade val="50000"/>
          </a:schemeClr>
        </a:lnRef>
        <a:fillRef idx="1">
          <a:schemeClr val="accent1"/>
        </a:fillRef>
        <a:effectRef idx="0">
          <a:schemeClr val="accent1"/>
        </a:effectRef>
        <a:fontRef idx="minor">
          <a:schemeClr val="lt1"/>
        </a:fontRef>
      </a:style>
    </a:spDef>
    <a:lnDef>
      <a:spPr>
        <a:ln w="12700">
          <a:solidFill>
            <a:schemeClr val="accent2"/>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none" lIns="0" rtlCol="0">
        <a:spAutoFit/>
      </a:bodyPr>
      <a:lstStyle>
        <a:defPPr>
          <a:defRPr dirty="0" smtClean="0"/>
        </a:defPPr>
      </a:lstStyle>
    </a:txDef>
  </a:objectDefaults>
  <a:extraClrSchemeLst/>
  <a:custClrLst>
    <a:custClr name="New Gartner Blue">
      <a:srgbClr val="002856"/>
    </a:custClr>
    <a:custClr name="Sky">
      <a:srgbClr val="009AD7"/>
    </a:custClr>
    <a:custClr name="Tangerine">
      <a:srgbClr val="FF540A"/>
    </a:custClr>
    <a:custClr name="Lemon">
      <a:srgbClr val="FEC10D"/>
    </a:custClr>
    <a:custClr name="Rose">
      <a:srgbClr val="E81159"/>
    </a:custClr>
    <a:custClr name="Steel">
      <a:srgbClr val="6F7878"/>
    </a:custClr>
    <a:custClr name="Black">
      <a:srgbClr val="000000"/>
    </a:custClr>
    <a:custClr name="White">
      <a:srgbClr val="FFFFFF"/>
    </a:custClr>
    <a:custClr name="White">
      <a:srgbClr val="FFFFFF"/>
    </a:custClr>
    <a:custClr name="Error Red">
      <a:srgbClr val="DE0A01"/>
    </a:custClr>
    <a:custClr name="New Gartner Blue Tint1">
      <a:srgbClr val="6E7D9D"/>
    </a:custClr>
    <a:custClr name="Sky Tint1">
      <a:srgbClr val="49C5F4"/>
    </a:custClr>
    <a:custClr name="Tangerine Tint1">
      <a:srgbClr val="F8AF79"/>
    </a:custClr>
    <a:custClr name="Lemon Tint1">
      <a:srgbClr val="FFE48E"/>
    </a:custClr>
    <a:custClr name="Rose Tint1">
      <a:srgbClr val="F4729D"/>
    </a:custClr>
    <a:custClr name="Steel Tint1">
      <a:srgbClr val="979D9D"/>
    </a:custClr>
    <a:custClr name="White">
      <a:srgbClr val="FFFFFF"/>
    </a:custClr>
    <a:custClr name="White">
      <a:srgbClr val="FFFFFF"/>
    </a:custClr>
    <a:custClr name="White">
      <a:srgbClr val="FFFFFF"/>
    </a:custClr>
    <a:custClr name="Warning Yellow">
      <a:srgbClr val="F5AB23"/>
    </a:custClr>
    <a:custClr name="New Gartner Blue Tint2">
      <a:srgbClr val="9AACC7"/>
    </a:custClr>
    <a:custClr name="Sky Tint2">
      <a:srgbClr val="91DCF8"/>
    </a:custClr>
    <a:custClr name="Tangerine Tint2">
      <a:srgbClr val="FBC9A6"/>
    </a:custClr>
    <a:custClr name="Lemon Tint2">
      <a:srgbClr val="FFEDB3"/>
    </a:custClr>
    <a:custClr name="Rose Tint2">
      <a:srgbClr val="F8A1BD"/>
    </a:custClr>
    <a:custClr name="Border Gray">
      <a:srgbClr val="D3D3D3"/>
    </a:custClr>
    <a:custClr name="White">
      <a:srgbClr val="FFFFFF"/>
    </a:custClr>
    <a:custClr name="White">
      <a:srgbClr val="FFFFFF"/>
    </a:custClr>
    <a:custClr name="White">
      <a:srgbClr val="FFFFFF"/>
    </a:custClr>
    <a:custClr name="Success Green">
      <a:srgbClr val="00A76D"/>
    </a:custClr>
    <a:custClr name="New Gartner Blue Tint3">
      <a:srgbClr val="C0D1E0"/>
    </a:custClr>
    <a:custClr name="Sky Tint3">
      <a:srgbClr val="DAF3FD"/>
    </a:custClr>
    <a:custClr name="White">
      <a:srgbClr val="FFFFFF"/>
    </a:custClr>
    <a:custClr name="White">
      <a:srgbClr val="FFFFFF"/>
    </a:custClr>
    <a:custClr name="Rose Tint3">
      <a:srgbClr val="F9C1D2"/>
    </a:custClr>
    <a:custClr name="Background Gray">
      <a:srgbClr val="F4F4F4"/>
    </a:custClr>
    <a:custClr name="White">
      <a:srgbClr val="FFFFFF"/>
    </a:custClr>
    <a:custClr name="White">
      <a:srgbClr val="FFFFFF"/>
    </a:custClr>
    <a:custClr name="White">
      <a:srgbClr val="FFFFFF"/>
    </a:custClr>
    <a:custClr name="White">
      <a:srgbClr val="FFFFFF"/>
    </a:custClr>
    <a:custClr name="New Gartner Blue Dark">
      <a:srgbClr val="355578"/>
    </a:custClr>
    <a:custClr name="Sky Dark">
      <a:srgbClr val="0074AD"/>
    </a:custClr>
    <a:custClr name="Tangerine Dark">
      <a:srgbClr val="932F18"/>
    </a:custClr>
    <a:custClr name="Lemon Dark">
      <a:srgbClr val="BF920B"/>
    </a:custClr>
    <a:custClr name="Rose Dark">
      <a:srgbClr val="AF0D43"/>
    </a:custClr>
    <a:custClr name="Steel Dark">
      <a:srgbClr val="535A54"/>
    </a:custClr>
    <a:custClr name="White">
      <a:srgbClr val="FFFFFF"/>
    </a:custClr>
    <a:custClr name="White">
      <a:srgbClr val="FFFFFF"/>
    </a:custClr>
    <a:custClr name="White">
      <a:srgbClr val="FFFFFF"/>
    </a:custClr>
    <a:custClr name="White">
      <a:srgbClr val="FFFFFF"/>
    </a:custClr>
  </a:custClrLst>
  <a:extLst>
    <a:ext uri="{05A4C25C-085E-4340-85A3-A5531E510DB2}">
      <thm15:themeFamily xmlns:thm15="http://schemas.microsoft.com/office/thememl/2012/main" name="Presentation7" id="{70FF06A5-CC25-EA42-8A2C-1745B6520833}" vid="{B406DBB9-B71C-FA45-8716-7B12B620F428}"/>
    </a:ext>
  </a:ext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Gartner">
      <a:majorFont>
        <a:latin typeface="Arial Black"/>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6.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White bkgrnd master</Template>
  <TotalTime>241</TotalTime>
  <Words>2088</Words>
  <Application>Microsoft Macintosh PowerPoint</Application>
  <PresentationFormat>Widescreen</PresentationFormat>
  <Paragraphs>273</Paragraphs>
  <Slides>24</Slides>
  <Notes>1</Notes>
  <HiddenSlides>0</HiddenSlides>
  <MMClips>0</MMClips>
  <ScaleCrop>false</ScaleCrop>
  <HeadingPairs>
    <vt:vector size="6" baseType="variant">
      <vt:variant>
        <vt:lpstr>Fonts Used</vt:lpstr>
      </vt:variant>
      <vt:variant>
        <vt:i4>4</vt:i4>
      </vt:variant>
      <vt:variant>
        <vt:lpstr>Theme</vt:lpstr>
      </vt:variant>
      <vt:variant>
        <vt:i4>4</vt:i4>
      </vt:variant>
      <vt:variant>
        <vt:lpstr>Slide Titles</vt:lpstr>
      </vt:variant>
      <vt:variant>
        <vt:i4>24</vt:i4>
      </vt:variant>
    </vt:vector>
  </HeadingPairs>
  <TitlesOfParts>
    <vt:vector size="32" baseType="lpstr">
      <vt:lpstr>Arial</vt:lpstr>
      <vt:lpstr>Arial Black</vt:lpstr>
      <vt:lpstr>Calibri</vt:lpstr>
      <vt:lpstr>Wingdings</vt:lpstr>
      <vt:lpstr>White bkgrnd master</vt:lpstr>
      <vt:lpstr>Blue bkgrnd master</vt:lpstr>
      <vt:lpstr>White bk accent color options</vt:lpstr>
      <vt:lpstr>Blue bk accent color options</vt:lpstr>
      <vt:lpstr>Exercises for Personal and Team Development</vt:lpstr>
      <vt:lpstr>PowerPoint Presentation</vt:lpstr>
      <vt:lpstr>Twelve Competencies for High Performance in IT</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Exercises for Personal and Team Development</dc:title>
  <dc:creator>Walia,Aashna</dc:creator>
  <cp:lastModifiedBy>Walia,Aashna</cp:lastModifiedBy>
  <cp:revision>250</cp:revision>
  <dcterms:created xsi:type="dcterms:W3CDTF">2019-04-09T13:25:19Z</dcterms:created>
  <dcterms:modified xsi:type="dcterms:W3CDTF">2019-04-18T07:07:47Z</dcterms:modified>
</cp:coreProperties>
</file>