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2"/>
  </p:notesMasterIdLst>
  <p:sldIdLst>
    <p:sldId id="257" r:id="rId6"/>
    <p:sldId id="256" r:id="rId7"/>
    <p:sldId id="258" r:id="rId8"/>
    <p:sldId id="259" r:id="rId9"/>
    <p:sldId id="260" r:id="rId10"/>
    <p:sldId id="261" r:id="rId11"/>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242"/>
    <a:srgbClr val="DE1825"/>
    <a:srgbClr val="F68B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16" autoAdjust="0"/>
    <p:restoredTop sz="93411" autoAdjust="0"/>
  </p:normalViewPr>
  <p:slideViewPr>
    <p:cSldViewPr>
      <p:cViewPr varScale="1">
        <p:scale>
          <a:sx n="81" d="100"/>
          <a:sy n="81" d="100"/>
        </p:scale>
        <p:origin x="1354"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ams, Kelsey" userId="aa4ab2c2-cd10-4db6-9fd0-3e7b972708ca" providerId="ADAL" clId="{F3D6BF43-6228-4ADF-9187-0D7356A71EE0}"/>
    <pc:docChg chg="undo custSel modSld">
      <pc:chgData name="Adams, Kelsey" userId="aa4ab2c2-cd10-4db6-9fd0-3e7b972708ca" providerId="ADAL" clId="{F3D6BF43-6228-4ADF-9187-0D7356A71EE0}" dt="2018-11-20T16:02:59.096" v="3075"/>
      <pc:docMkLst>
        <pc:docMk/>
      </pc:docMkLst>
      <pc:sldChg chg="delSp modSp modTransition">
        <pc:chgData name="Adams, Kelsey" userId="aa4ab2c2-cd10-4db6-9fd0-3e7b972708ca" providerId="ADAL" clId="{F3D6BF43-6228-4ADF-9187-0D7356A71EE0}" dt="2018-11-20T16:02:11.349" v="3072"/>
        <pc:sldMkLst>
          <pc:docMk/>
          <pc:sldMk cId="597094013" sldId="256"/>
        </pc:sldMkLst>
        <pc:spChg chg="mod">
          <ac:chgData name="Adams, Kelsey" userId="aa4ab2c2-cd10-4db6-9fd0-3e7b972708ca" providerId="ADAL" clId="{F3D6BF43-6228-4ADF-9187-0D7356A71EE0}" dt="2018-11-20T15:54:12.416" v="3067" actId="14100"/>
          <ac:spMkLst>
            <pc:docMk/>
            <pc:sldMk cId="597094013" sldId="256"/>
            <ac:spMk id="7" creationId="{00000000-0000-0000-0000-000000000000}"/>
          </ac:spMkLst>
        </pc:spChg>
        <pc:graphicFrameChg chg="del">
          <ac:chgData name="Adams, Kelsey" userId="aa4ab2c2-cd10-4db6-9fd0-3e7b972708ca" providerId="ADAL" clId="{F3D6BF43-6228-4ADF-9187-0D7356A71EE0}" dt="2018-11-20T15:32:16.451" v="2859" actId="478"/>
          <ac:graphicFrameMkLst>
            <pc:docMk/>
            <pc:sldMk cId="597094013" sldId="256"/>
            <ac:graphicFrameMk id="39" creationId="{496201EE-2D45-4DE1-93CE-9D88146B51D1}"/>
          </ac:graphicFrameMkLst>
        </pc:graphicFrameChg>
      </pc:sldChg>
      <pc:sldChg chg="modTransition">
        <pc:chgData name="Adams, Kelsey" userId="aa4ab2c2-cd10-4db6-9fd0-3e7b972708ca" providerId="ADAL" clId="{F3D6BF43-6228-4ADF-9187-0D7356A71EE0}" dt="2018-11-20T16:02:11.349" v="3072"/>
        <pc:sldMkLst>
          <pc:docMk/>
          <pc:sldMk cId="1796856507" sldId="257"/>
        </pc:sldMkLst>
      </pc:sldChg>
      <pc:sldChg chg="modSp modTransition">
        <pc:chgData name="Adams, Kelsey" userId="aa4ab2c2-cd10-4db6-9fd0-3e7b972708ca" providerId="ADAL" clId="{F3D6BF43-6228-4ADF-9187-0D7356A71EE0}" dt="2018-11-20T16:02:55.495" v="3074"/>
        <pc:sldMkLst>
          <pc:docMk/>
          <pc:sldMk cId="3279669905" sldId="258"/>
        </pc:sldMkLst>
        <pc:spChg chg="mod">
          <ac:chgData name="Adams, Kelsey" userId="aa4ab2c2-cd10-4db6-9fd0-3e7b972708ca" providerId="ADAL" clId="{F3D6BF43-6228-4ADF-9187-0D7356A71EE0}" dt="2018-11-20T15:27:57.653" v="2756" actId="554"/>
          <ac:spMkLst>
            <pc:docMk/>
            <pc:sldMk cId="3279669905" sldId="258"/>
            <ac:spMk id="6" creationId="{00000000-0000-0000-0000-000000000000}"/>
          </ac:spMkLst>
        </pc:spChg>
        <pc:spChg chg="mod">
          <ac:chgData name="Adams, Kelsey" userId="aa4ab2c2-cd10-4db6-9fd0-3e7b972708ca" providerId="ADAL" clId="{F3D6BF43-6228-4ADF-9187-0D7356A71EE0}" dt="2018-11-20T15:49:27.889" v="3045" actId="12789"/>
          <ac:spMkLst>
            <pc:docMk/>
            <pc:sldMk cId="3279669905" sldId="258"/>
            <ac:spMk id="33" creationId="{8234CBBB-FA55-41CC-96BC-69FD2E0CA4AB}"/>
          </ac:spMkLst>
        </pc:spChg>
        <pc:spChg chg="mod">
          <ac:chgData name="Adams, Kelsey" userId="aa4ab2c2-cd10-4db6-9fd0-3e7b972708ca" providerId="ADAL" clId="{F3D6BF43-6228-4ADF-9187-0D7356A71EE0}" dt="2018-11-20T15:49:40.677" v="3049" actId="1036"/>
          <ac:spMkLst>
            <pc:docMk/>
            <pc:sldMk cId="3279669905" sldId="258"/>
            <ac:spMk id="37" creationId="{3370092C-EED2-4C27-8E1E-9B1B3B34CB87}"/>
          </ac:spMkLst>
        </pc:spChg>
        <pc:spChg chg="mod">
          <ac:chgData name="Adams, Kelsey" userId="aa4ab2c2-cd10-4db6-9fd0-3e7b972708ca" providerId="ADAL" clId="{F3D6BF43-6228-4ADF-9187-0D7356A71EE0}" dt="2018-11-20T15:49:32.434" v="3046" actId="14100"/>
          <ac:spMkLst>
            <pc:docMk/>
            <pc:sldMk cId="3279669905" sldId="258"/>
            <ac:spMk id="38" creationId="{B56B66D1-064A-4831-8DAB-6B19CC2E6AD8}"/>
          </ac:spMkLst>
        </pc:spChg>
        <pc:spChg chg="mod">
          <ac:chgData name="Adams, Kelsey" userId="aa4ab2c2-cd10-4db6-9fd0-3e7b972708ca" providerId="ADAL" clId="{F3D6BF43-6228-4ADF-9187-0D7356A71EE0}" dt="2018-11-20T15:49:27.889" v="3045" actId="12789"/>
          <ac:spMkLst>
            <pc:docMk/>
            <pc:sldMk cId="3279669905" sldId="258"/>
            <ac:spMk id="40" creationId="{AC29CB68-9AEB-4D3B-816D-7CF142343E3D}"/>
          </ac:spMkLst>
        </pc:spChg>
        <pc:spChg chg="mod">
          <ac:chgData name="Adams, Kelsey" userId="aa4ab2c2-cd10-4db6-9fd0-3e7b972708ca" providerId="ADAL" clId="{F3D6BF43-6228-4ADF-9187-0D7356A71EE0}" dt="2018-11-20T15:49:27.889" v="3045" actId="12789"/>
          <ac:spMkLst>
            <pc:docMk/>
            <pc:sldMk cId="3279669905" sldId="258"/>
            <ac:spMk id="41" creationId="{49203E0F-7882-4718-A63C-7CD58358EA5B}"/>
          </ac:spMkLst>
        </pc:spChg>
        <pc:spChg chg="mod">
          <ac:chgData name="Adams, Kelsey" userId="aa4ab2c2-cd10-4db6-9fd0-3e7b972708ca" providerId="ADAL" clId="{F3D6BF43-6228-4ADF-9187-0D7356A71EE0}" dt="2018-11-20T15:49:06.830" v="3043" actId="1035"/>
          <ac:spMkLst>
            <pc:docMk/>
            <pc:sldMk cId="3279669905" sldId="258"/>
            <ac:spMk id="44" creationId="{6EBEE5C8-195E-49CB-8AB2-41A643F47125}"/>
          </ac:spMkLst>
        </pc:spChg>
        <pc:spChg chg="mod">
          <ac:chgData name="Adams, Kelsey" userId="aa4ab2c2-cd10-4db6-9fd0-3e7b972708ca" providerId="ADAL" clId="{F3D6BF43-6228-4ADF-9187-0D7356A71EE0}" dt="2018-11-20T15:50:13.646" v="3054" actId="1038"/>
          <ac:spMkLst>
            <pc:docMk/>
            <pc:sldMk cId="3279669905" sldId="258"/>
            <ac:spMk id="47" creationId="{EC9240FF-5AA0-4CEE-9FAD-29139090428A}"/>
          </ac:spMkLst>
        </pc:spChg>
        <pc:spChg chg="mod">
          <ac:chgData name="Adams, Kelsey" userId="aa4ab2c2-cd10-4db6-9fd0-3e7b972708ca" providerId="ADAL" clId="{F3D6BF43-6228-4ADF-9187-0D7356A71EE0}" dt="2018-11-20T15:49:27.889" v="3045" actId="12789"/>
          <ac:spMkLst>
            <pc:docMk/>
            <pc:sldMk cId="3279669905" sldId="258"/>
            <ac:spMk id="48" creationId="{37681BBA-7A9F-4444-8F84-1417E32855FC}"/>
          </ac:spMkLst>
        </pc:spChg>
        <pc:spChg chg="mod">
          <ac:chgData name="Adams, Kelsey" userId="aa4ab2c2-cd10-4db6-9fd0-3e7b972708ca" providerId="ADAL" clId="{F3D6BF43-6228-4ADF-9187-0D7356A71EE0}" dt="2018-11-20T15:50:13.646" v="3054" actId="1038"/>
          <ac:spMkLst>
            <pc:docMk/>
            <pc:sldMk cId="3279669905" sldId="258"/>
            <ac:spMk id="61" creationId="{DC16D4CE-48E9-4F43-9B9E-A0A0AA3A09C4}"/>
          </ac:spMkLst>
        </pc:spChg>
        <pc:spChg chg="mod">
          <ac:chgData name="Adams, Kelsey" userId="aa4ab2c2-cd10-4db6-9fd0-3e7b972708ca" providerId="ADAL" clId="{F3D6BF43-6228-4ADF-9187-0D7356A71EE0}" dt="2018-11-20T15:49:40.677" v="3049" actId="1036"/>
          <ac:spMkLst>
            <pc:docMk/>
            <pc:sldMk cId="3279669905" sldId="258"/>
            <ac:spMk id="63" creationId="{AC310A49-4E97-41BA-9CCF-FCD337ECC6B4}"/>
          </ac:spMkLst>
        </pc:spChg>
        <pc:spChg chg="mod">
          <ac:chgData name="Adams, Kelsey" userId="aa4ab2c2-cd10-4db6-9fd0-3e7b972708ca" providerId="ADAL" clId="{F3D6BF43-6228-4ADF-9187-0D7356A71EE0}" dt="2018-11-20T15:50:13.646" v="3054" actId="1038"/>
          <ac:spMkLst>
            <pc:docMk/>
            <pc:sldMk cId="3279669905" sldId="258"/>
            <ac:spMk id="72" creationId="{7D4BBFD0-FA31-43F6-B7E8-47CAAD90ABE8}"/>
          </ac:spMkLst>
        </pc:spChg>
        <pc:spChg chg="mod">
          <ac:chgData name="Adams, Kelsey" userId="aa4ab2c2-cd10-4db6-9fd0-3e7b972708ca" providerId="ADAL" clId="{F3D6BF43-6228-4ADF-9187-0D7356A71EE0}" dt="2018-11-20T15:50:13.646" v="3054" actId="1038"/>
          <ac:spMkLst>
            <pc:docMk/>
            <pc:sldMk cId="3279669905" sldId="258"/>
            <ac:spMk id="77" creationId="{FCCB4E08-A3D3-4AB0-9A34-580CDC8CF88A}"/>
          </ac:spMkLst>
        </pc:spChg>
      </pc:sldChg>
      <pc:sldChg chg="addSp delSp modSp modTransition">
        <pc:chgData name="Adams, Kelsey" userId="aa4ab2c2-cd10-4db6-9fd0-3e7b972708ca" providerId="ADAL" clId="{F3D6BF43-6228-4ADF-9187-0D7356A71EE0}" dt="2018-11-20T16:02:55.495" v="3074"/>
        <pc:sldMkLst>
          <pc:docMk/>
          <pc:sldMk cId="2612263588" sldId="259"/>
        </pc:sldMkLst>
        <pc:spChg chg="mod">
          <ac:chgData name="Adams, Kelsey" userId="aa4ab2c2-cd10-4db6-9fd0-3e7b972708ca" providerId="ADAL" clId="{F3D6BF43-6228-4ADF-9187-0D7356A71EE0}" dt="2018-11-20T15:53:02.511" v="3065" actId="20577"/>
          <ac:spMkLst>
            <pc:docMk/>
            <pc:sldMk cId="2612263588" sldId="259"/>
            <ac:spMk id="7" creationId="{00000000-0000-0000-0000-000000000000}"/>
          </ac:spMkLst>
        </pc:spChg>
        <pc:spChg chg="mod">
          <ac:chgData name="Adams, Kelsey" userId="aa4ab2c2-cd10-4db6-9fd0-3e7b972708ca" providerId="ADAL" clId="{F3D6BF43-6228-4ADF-9187-0D7356A71EE0}" dt="2018-11-20T15:51:44.586" v="3059" actId="1076"/>
          <ac:spMkLst>
            <pc:docMk/>
            <pc:sldMk cId="2612263588" sldId="259"/>
            <ac:spMk id="23" creationId="{DA857C5F-4B46-4571-9DA0-F51912B3473B}"/>
          </ac:spMkLst>
        </pc:spChg>
        <pc:spChg chg="mod">
          <ac:chgData name="Adams, Kelsey" userId="aa4ab2c2-cd10-4db6-9fd0-3e7b972708ca" providerId="ADAL" clId="{F3D6BF43-6228-4ADF-9187-0D7356A71EE0}" dt="2018-11-20T15:52:27.774" v="3062" actId="1038"/>
          <ac:spMkLst>
            <pc:docMk/>
            <pc:sldMk cId="2612263588" sldId="259"/>
            <ac:spMk id="24" creationId="{D57907C2-A727-4193-A800-5E887EE4C0EF}"/>
          </ac:spMkLst>
        </pc:spChg>
        <pc:spChg chg="mod">
          <ac:chgData name="Adams, Kelsey" userId="aa4ab2c2-cd10-4db6-9fd0-3e7b972708ca" providerId="ADAL" clId="{F3D6BF43-6228-4ADF-9187-0D7356A71EE0}" dt="2018-11-20T15:52:27.774" v="3062" actId="1038"/>
          <ac:spMkLst>
            <pc:docMk/>
            <pc:sldMk cId="2612263588" sldId="259"/>
            <ac:spMk id="25" creationId="{ACA0A238-C6D4-403F-965A-F1F93DD22573}"/>
          </ac:spMkLst>
        </pc:spChg>
        <pc:spChg chg="mod">
          <ac:chgData name="Adams, Kelsey" userId="aa4ab2c2-cd10-4db6-9fd0-3e7b972708ca" providerId="ADAL" clId="{F3D6BF43-6228-4ADF-9187-0D7356A71EE0}" dt="2018-11-20T15:52:37.514" v="3064" actId="14100"/>
          <ac:spMkLst>
            <pc:docMk/>
            <pc:sldMk cId="2612263588" sldId="259"/>
            <ac:spMk id="28" creationId="{93FD2476-9757-4266-BDA2-0C6E02209B9D}"/>
          </ac:spMkLst>
        </pc:spChg>
        <pc:spChg chg="mod">
          <ac:chgData name="Adams, Kelsey" userId="aa4ab2c2-cd10-4db6-9fd0-3e7b972708ca" providerId="ADAL" clId="{F3D6BF43-6228-4ADF-9187-0D7356A71EE0}" dt="2018-11-20T15:52:27.774" v="3062" actId="1038"/>
          <ac:spMkLst>
            <pc:docMk/>
            <pc:sldMk cId="2612263588" sldId="259"/>
            <ac:spMk id="29" creationId="{C8820AF3-6E37-46B7-8B31-90B5EB0B1172}"/>
          </ac:spMkLst>
        </pc:spChg>
        <pc:spChg chg="mod">
          <ac:chgData name="Adams, Kelsey" userId="aa4ab2c2-cd10-4db6-9fd0-3e7b972708ca" providerId="ADAL" clId="{F3D6BF43-6228-4ADF-9187-0D7356A71EE0}" dt="2018-11-20T15:52:27.774" v="3062" actId="1038"/>
          <ac:spMkLst>
            <pc:docMk/>
            <pc:sldMk cId="2612263588" sldId="259"/>
            <ac:spMk id="30" creationId="{7DAA4702-AA38-44C0-B5F4-28325574BEC9}"/>
          </ac:spMkLst>
        </pc:spChg>
        <pc:spChg chg="mod">
          <ac:chgData name="Adams, Kelsey" userId="aa4ab2c2-cd10-4db6-9fd0-3e7b972708ca" providerId="ADAL" clId="{F3D6BF43-6228-4ADF-9187-0D7356A71EE0}" dt="2018-11-20T15:52:27.774" v="3062" actId="1038"/>
          <ac:spMkLst>
            <pc:docMk/>
            <pc:sldMk cId="2612263588" sldId="259"/>
            <ac:spMk id="31" creationId="{847C3910-760C-4A9A-8467-955C7C5D71BA}"/>
          </ac:spMkLst>
        </pc:spChg>
        <pc:spChg chg="mod">
          <ac:chgData name="Adams, Kelsey" userId="aa4ab2c2-cd10-4db6-9fd0-3e7b972708ca" providerId="ADAL" clId="{F3D6BF43-6228-4ADF-9187-0D7356A71EE0}" dt="2018-11-20T15:51:36.803" v="3058" actId="1076"/>
          <ac:spMkLst>
            <pc:docMk/>
            <pc:sldMk cId="2612263588" sldId="259"/>
            <ac:spMk id="33" creationId="{6F30A785-91D5-4EB7-A335-E909792FDCD9}"/>
          </ac:spMkLst>
        </pc:spChg>
        <pc:spChg chg="del">
          <ac:chgData name="Adams, Kelsey" userId="aa4ab2c2-cd10-4db6-9fd0-3e7b972708ca" providerId="ADAL" clId="{F3D6BF43-6228-4ADF-9187-0D7356A71EE0}" dt="2018-11-15T21:16:42.481" v="1987" actId="478"/>
          <ac:spMkLst>
            <pc:docMk/>
            <pc:sldMk cId="2612263588" sldId="259"/>
            <ac:spMk id="34" creationId="{377F4E19-D91D-4695-86E7-80F9AEB7B22A}"/>
          </ac:spMkLst>
        </pc:spChg>
        <pc:spChg chg="mod">
          <ac:chgData name="Adams, Kelsey" userId="aa4ab2c2-cd10-4db6-9fd0-3e7b972708ca" providerId="ADAL" clId="{F3D6BF43-6228-4ADF-9187-0D7356A71EE0}" dt="2018-11-20T15:52:27.774" v="3062" actId="1038"/>
          <ac:spMkLst>
            <pc:docMk/>
            <pc:sldMk cId="2612263588" sldId="259"/>
            <ac:spMk id="37" creationId="{D64E8B09-FCBB-4F57-9909-27D3AEAF1C75}"/>
          </ac:spMkLst>
        </pc:spChg>
        <pc:spChg chg="mod">
          <ac:chgData name="Adams, Kelsey" userId="aa4ab2c2-cd10-4db6-9fd0-3e7b972708ca" providerId="ADAL" clId="{F3D6BF43-6228-4ADF-9187-0D7356A71EE0}" dt="2018-11-20T15:52:27.774" v="3062" actId="1038"/>
          <ac:spMkLst>
            <pc:docMk/>
            <pc:sldMk cId="2612263588" sldId="259"/>
            <ac:spMk id="39" creationId="{A5AC9B58-893C-4BB9-8A1E-D69B8A9FC78E}"/>
          </ac:spMkLst>
        </pc:spChg>
        <pc:spChg chg="mod">
          <ac:chgData name="Adams, Kelsey" userId="aa4ab2c2-cd10-4db6-9fd0-3e7b972708ca" providerId="ADAL" clId="{F3D6BF43-6228-4ADF-9187-0D7356A71EE0}" dt="2018-11-20T15:52:27.774" v="3062" actId="1038"/>
          <ac:spMkLst>
            <pc:docMk/>
            <pc:sldMk cId="2612263588" sldId="259"/>
            <ac:spMk id="40" creationId="{559EA9DB-9227-4BAB-AEAC-1AA23FCAB5E9}"/>
          </ac:spMkLst>
        </pc:spChg>
        <pc:spChg chg="mod">
          <ac:chgData name="Adams, Kelsey" userId="aa4ab2c2-cd10-4db6-9fd0-3e7b972708ca" providerId="ADAL" clId="{F3D6BF43-6228-4ADF-9187-0D7356A71EE0}" dt="2018-11-20T15:52:27.774" v="3062" actId="1038"/>
          <ac:spMkLst>
            <pc:docMk/>
            <pc:sldMk cId="2612263588" sldId="259"/>
            <ac:spMk id="41" creationId="{DE89AD0E-6E66-44E4-8427-7B17C857E30A}"/>
          </ac:spMkLst>
        </pc:spChg>
        <pc:spChg chg="mod">
          <ac:chgData name="Adams, Kelsey" userId="aa4ab2c2-cd10-4db6-9fd0-3e7b972708ca" providerId="ADAL" clId="{F3D6BF43-6228-4ADF-9187-0D7356A71EE0}" dt="2018-11-20T15:52:27.774" v="3062" actId="1038"/>
          <ac:spMkLst>
            <pc:docMk/>
            <pc:sldMk cId="2612263588" sldId="259"/>
            <ac:spMk id="42" creationId="{D669EA88-B40B-4A37-A5C1-5C8A695BB95F}"/>
          </ac:spMkLst>
        </pc:spChg>
        <pc:spChg chg="mod">
          <ac:chgData name="Adams, Kelsey" userId="aa4ab2c2-cd10-4db6-9fd0-3e7b972708ca" providerId="ADAL" clId="{F3D6BF43-6228-4ADF-9187-0D7356A71EE0}" dt="2018-11-20T15:51:08.947" v="3057" actId="1076"/>
          <ac:spMkLst>
            <pc:docMk/>
            <pc:sldMk cId="2612263588" sldId="259"/>
            <ac:spMk id="43" creationId="{19C7AE1A-0280-40B4-BB8A-6D6F2BD99EE5}"/>
          </ac:spMkLst>
        </pc:spChg>
        <pc:spChg chg="mod">
          <ac:chgData name="Adams, Kelsey" userId="aa4ab2c2-cd10-4db6-9fd0-3e7b972708ca" providerId="ADAL" clId="{F3D6BF43-6228-4ADF-9187-0D7356A71EE0}" dt="2018-11-20T15:52:27.774" v="3062" actId="1038"/>
          <ac:spMkLst>
            <pc:docMk/>
            <pc:sldMk cId="2612263588" sldId="259"/>
            <ac:spMk id="44" creationId="{E4AB9ADE-3E02-47D0-9AE5-5BB98D27C056}"/>
          </ac:spMkLst>
        </pc:spChg>
        <pc:spChg chg="mod">
          <ac:chgData name="Adams, Kelsey" userId="aa4ab2c2-cd10-4db6-9fd0-3e7b972708ca" providerId="ADAL" clId="{F3D6BF43-6228-4ADF-9187-0D7356A71EE0}" dt="2018-11-20T15:52:27.774" v="3062" actId="1038"/>
          <ac:spMkLst>
            <pc:docMk/>
            <pc:sldMk cId="2612263588" sldId="259"/>
            <ac:spMk id="46" creationId="{936B3FBA-F52A-463F-80AE-693931A5C827}"/>
          </ac:spMkLst>
        </pc:spChg>
        <pc:spChg chg="mod">
          <ac:chgData name="Adams, Kelsey" userId="aa4ab2c2-cd10-4db6-9fd0-3e7b972708ca" providerId="ADAL" clId="{F3D6BF43-6228-4ADF-9187-0D7356A71EE0}" dt="2018-11-20T15:52:27.774" v="3062" actId="1038"/>
          <ac:spMkLst>
            <pc:docMk/>
            <pc:sldMk cId="2612263588" sldId="259"/>
            <ac:spMk id="47" creationId="{60131519-748D-458B-ABF1-E502EB0809C4}"/>
          </ac:spMkLst>
        </pc:spChg>
        <pc:spChg chg="mod">
          <ac:chgData name="Adams, Kelsey" userId="aa4ab2c2-cd10-4db6-9fd0-3e7b972708ca" providerId="ADAL" clId="{F3D6BF43-6228-4ADF-9187-0D7356A71EE0}" dt="2018-11-20T15:52:27.774" v="3062" actId="1038"/>
          <ac:spMkLst>
            <pc:docMk/>
            <pc:sldMk cId="2612263588" sldId="259"/>
            <ac:spMk id="48" creationId="{A79FFF36-B2CD-43F6-AAF9-9437E092241F}"/>
          </ac:spMkLst>
        </pc:spChg>
        <pc:spChg chg="mod">
          <ac:chgData name="Adams, Kelsey" userId="aa4ab2c2-cd10-4db6-9fd0-3e7b972708ca" providerId="ADAL" clId="{F3D6BF43-6228-4ADF-9187-0D7356A71EE0}" dt="2018-11-20T15:52:27.774" v="3062" actId="1038"/>
          <ac:spMkLst>
            <pc:docMk/>
            <pc:sldMk cId="2612263588" sldId="259"/>
            <ac:spMk id="50" creationId="{36BB0AF6-FFE2-4D6D-8D69-1C82FDCCE5D3}"/>
          </ac:spMkLst>
        </pc:spChg>
        <pc:spChg chg="add mod ord">
          <ac:chgData name="Adams, Kelsey" userId="aa4ab2c2-cd10-4db6-9fd0-3e7b972708ca" providerId="ADAL" clId="{F3D6BF43-6228-4ADF-9187-0D7356A71EE0}" dt="2018-11-20T15:52:27.774" v="3062" actId="1038"/>
          <ac:spMkLst>
            <pc:docMk/>
            <pc:sldMk cId="2612263588" sldId="259"/>
            <ac:spMk id="60" creationId="{598A9EBB-7FD4-4266-BC9D-26C2D75EC678}"/>
          </ac:spMkLst>
        </pc:spChg>
      </pc:sldChg>
      <pc:sldChg chg="addSp delSp modSp modTransition">
        <pc:chgData name="Adams, Kelsey" userId="aa4ab2c2-cd10-4db6-9fd0-3e7b972708ca" providerId="ADAL" clId="{F3D6BF43-6228-4ADF-9187-0D7356A71EE0}" dt="2018-11-20T16:02:59.096" v="3075"/>
        <pc:sldMkLst>
          <pc:docMk/>
          <pc:sldMk cId="1048741095" sldId="260"/>
        </pc:sldMkLst>
        <pc:spChg chg="mod">
          <ac:chgData name="Adams, Kelsey" userId="aa4ab2c2-cd10-4db6-9fd0-3e7b972708ca" providerId="ADAL" clId="{F3D6BF43-6228-4ADF-9187-0D7356A71EE0}" dt="2018-11-20T15:28:11.659" v="2759" actId="14100"/>
          <ac:spMkLst>
            <pc:docMk/>
            <pc:sldMk cId="1048741095" sldId="260"/>
            <ac:spMk id="2" creationId="{00000000-0000-0000-0000-000000000000}"/>
          </ac:spMkLst>
        </pc:spChg>
        <pc:spChg chg="add mod">
          <ac:chgData name="Adams, Kelsey" userId="aa4ab2c2-cd10-4db6-9fd0-3e7b972708ca" providerId="ADAL" clId="{F3D6BF43-6228-4ADF-9187-0D7356A71EE0}" dt="2018-11-20T15:40:58.825" v="2980" actId="12789"/>
          <ac:spMkLst>
            <pc:docMk/>
            <pc:sldMk cId="1048741095" sldId="260"/>
            <ac:spMk id="3" creationId="{CFD93FB0-8DB5-4F2A-9E4B-F11FA00F84A2}"/>
          </ac:spMkLst>
        </pc:spChg>
        <pc:spChg chg="mod">
          <ac:chgData name="Adams, Kelsey" userId="aa4ab2c2-cd10-4db6-9fd0-3e7b972708ca" providerId="ADAL" clId="{F3D6BF43-6228-4ADF-9187-0D7356A71EE0}" dt="2018-11-20T15:40:58.825" v="2980" actId="12789"/>
          <ac:spMkLst>
            <pc:docMk/>
            <pc:sldMk cId="1048741095" sldId="260"/>
            <ac:spMk id="4" creationId="{43443CF9-33AC-4A79-9480-11447E138FE5}"/>
          </ac:spMkLst>
        </pc:spChg>
        <pc:spChg chg="add del mod">
          <ac:chgData name="Adams, Kelsey" userId="aa4ab2c2-cd10-4db6-9fd0-3e7b972708ca" providerId="ADAL" clId="{F3D6BF43-6228-4ADF-9187-0D7356A71EE0}" dt="2018-11-20T15:25:47.381" v="2736"/>
          <ac:spMkLst>
            <pc:docMk/>
            <pc:sldMk cId="1048741095" sldId="260"/>
            <ac:spMk id="5" creationId="{96039870-53FD-430B-87E3-B093182CED50}"/>
          </ac:spMkLst>
        </pc:spChg>
        <pc:spChg chg="mod">
          <ac:chgData name="Adams, Kelsey" userId="aa4ab2c2-cd10-4db6-9fd0-3e7b972708ca" providerId="ADAL" clId="{F3D6BF43-6228-4ADF-9187-0D7356A71EE0}" dt="2018-11-20T15:28:19.828" v="2762" actId="12789"/>
          <ac:spMkLst>
            <pc:docMk/>
            <pc:sldMk cId="1048741095" sldId="260"/>
            <ac:spMk id="6" creationId="{00000000-0000-0000-0000-000000000000}"/>
          </ac:spMkLst>
        </pc:spChg>
        <pc:spChg chg="add del mod">
          <ac:chgData name="Adams, Kelsey" userId="aa4ab2c2-cd10-4db6-9fd0-3e7b972708ca" providerId="ADAL" clId="{F3D6BF43-6228-4ADF-9187-0D7356A71EE0}" dt="2018-11-20T15:25:55.020" v="2738" actId="478"/>
          <ac:spMkLst>
            <pc:docMk/>
            <pc:sldMk cId="1048741095" sldId="260"/>
            <ac:spMk id="8" creationId="{8E380D7B-6184-4FE0-A9CF-998C3561A276}"/>
          </ac:spMkLst>
        </pc:spChg>
        <pc:spChg chg="add mod">
          <ac:chgData name="Adams, Kelsey" userId="aa4ab2c2-cd10-4db6-9fd0-3e7b972708ca" providerId="ADAL" clId="{F3D6BF43-6228-4ADF-9187-0D7356A71EE0}" dt="2018-11-20T15:43:33.627" v="3036" actId="465"/>
          <ac:spMkLst>
            <pc:docMk/>
            <pc:sldMk cId="1048741095" sldId="260"/>
            <ac:spMk id="9" creationId="{45688FE8-E759-4F4C-89A1-C1AFC0946867}"/>
          </ac:spMkLst>
        </pc:spChg>
        <pc:spChg chg="add mod">
          <ac:chgData name="Adams, Kelsey" userId="aa4ab2c2-cd10-4db6-9fd0-3e7b972708ca" providerId="ADAL" clId="{F3D6BF43-6228-4ADF-9187-0D7356A71EE0}" dt="2018-11-20T15:43:33.627" v="3036" actId="465"/>
          <ac:spMkLst>
            <pc:docMk/>
            <pc:sldMk cId="1048741095" sldId="260"/>
            <ac:spMk id="10" creationId="{79ECC64C-27E4-479F-B4A2-F33B9A68C6E1}"/>
          </ac:spMkLst>
        </pc:spChg>
        <pc:spChg chg="mod">
          <ac:chgData name="Adams, Kelsey" userId="aa4ab2c2-cd10-4db6-9fd0-3e7b972708ca" providerId="ADAL" clId="{F3D6BF43-6228-4ADF-9187-0D7356A71EE0}" dt="2018-11-20T15:40:58.825" v="2980" actId="12789"/>
          <ac:spMkLst>
            <pc:docMk/>
            <pc:sldMk cId="1048741095" sldId="260"/>
            <ac:spMk id="12" creationId="{0D45D093-2420-4CCA-A62B-11AA33090DFD}"/>
          </ac:spMkLst>
        </pc:spChg>
        <pc:spChg chg="mod">
          <ac:chgData name="Adams, Kelsey" userId="aa4ab2c2-cd10-4db6-9fd0-3e7b972708ca" providerId="ADAL" clId="{F3D6BF43-6228-4ADF-9187-0D7356A71EE0}" dt="2018-11-20T15:41:05.386" v="2982" actId="1036"/>
          <ac:spMkLst>
            <pc:docMk/>
            <pc:sldMk cId="1048741095" sldId="260"/>
            <ac:spMk id="14" creationId="{F61C0C90-D851-4B25-814A-89F03CF236A0}"/>
          </ac:spMkLst>
        </pc:spChg>
        <pc:spChg chg="mod">
          <ac:chgData name="Adams, Kelsey" userId="aa4ab2c2-cd10-4db6-9fd0-3e7b972708ca" providerId="ADAL" clId="{F3D6BF43-6228-4ADF-9187-0D7356A71EE0}" dt="2018-11-20T15:41:05.386" v="2982" actId="1036"/>
          <ac:spMkLst>
            <pc:docMk/>
            <pc:sldMk cId="1048741095" sldId="260"/>
            <ac:spMk id="15" creationId="{B15CEC99-4176-4058-994F-6F40D5937CCA}"/>
          </ac:spMkLst>
        </pc:spChg>
        <pc:spChg chg="mod">
          <ac:chgData name="Adams, Kelsey" userId="aa4ab2c2-cd10-4db6-9fd0-3e7b972708ca" providerId="ADAL" clId="{F3D6BF43-6228-4ADF-9187-0D7356A71EE0}" dt="2018-11-20T15:40:58.825" v="2980" actId="12789"/>
          <ac:spMkLst>
            <pc:docMk/>
            <pc:sldMk cId="1048741095" sldId="260"/>
            <ac:spMk id="16" creationId="{A9CA8083-818B-441C-B562-AAB0DADB14A2}"/>
          </ac:spMkLst>
        </pc:spChg>
        <pc:spChg chg="mod">
          <ac:chgData name="Adams, Kelsey" userId="aa4ab2c2-cd10-4db6-9fd0-3e7b972708ca" providerId="ADAL" clId="{F3D6BF43-6228-4ADF-9187-0D7356A71EE0}" dt="2018-11-20T15:43:33.627" v="3036" actId="465"/>
          <ac:spMkLst>
            <pc:docMk/>
            <pc:sldMk cId="1048741095" sldId="260"/>
            <ac:spMk id="18" creationId="{8E6BEC87-7EF8-4BBC-B696-CB9E453AFCB8}"/>
          </ac:spMkLst>
        </pc:spChg>
        <pc:spChg chg="del mod">
          <ac:chgData name="Adams, Kelsey" userId="aa4ab2c2-cd10-4db6-9fd0-3e7b972708ca" providerId="ADAL" clId="{F3D6BF43-6228-4ADF-9187-0D7356A71EE0}" dt="2018-11-15T21:43:15.106" v="2319" actId="478"/>
          <ac:spMkLst>
            <pc:docMk/>
            <pc:sldMk cId="1048741095" sldId="260"/>
            <ac:spMk id="19" creationId="{BCFCF539-B066-4447-8501-23F15B7B6430}"/>
          </ac:spMkLst>
        </pc:spChg>
        <pc:spChg chg="del mod">
          <ac:chgData name="Adams, Kelsey" userId="aa4ab2c2-cd10-4db6-9fd0-3e7b972708ca" providerId="ADAL" clId="{F3D6BF43-6228-4ADF-9187-0D7356A71EE0}" dt="2018-11-15T20:40:59.805" v="109" actId="478"/>
          <ac:spMkLst>
            <pc:docMk/>
            <pc:sldMk cId="1048741095" sldId="260"/>
            <ac:spMk id="20" creationId="{02E4821B-05FC-4F37-82A7-0F244FE1FE51}"/>
          </ac:spMkLst>
        </pc:spChg>
        <pc:spChg chg="mod">
          <ac:chgData name="Adams, Kelsey" userId="aa4ab2c2-cd10-4db6-9fd0-3e7b972708ca" providerId="ADAL" clId="{F3D6BF43-6228-4ADF-9187-0D7356A71EE0}" dt="2018-11-20T15:41:05.386" v="2982" actId="1036"/>
          <ac:spMkLst>
            <pc:docMk/>
            <pc:sldMk cId="1048741095" sldId="260"/>
            <ac:spMk id="22" creationId="{88234009-90A7-4D96-BA31-2CD30C6BBCFF}"/>
          </ac:spMkLst>
        </pc:spChg>
        <pc:spChg chg="mod">
          <ac:chgData name="Adams, Kelsey" userId="aa4ab2c2-cd10-4db6-9fd0-3e7b972708ca" providerId="ADAL" clId="{F3D6BF43-6228-4ADF-9187-0D7356A71EE0}" dt="2018-11-20T15:40:58.825" v="2980" actId="12789"/>
          <ac:spMkLst>
            <pc:docMk/>
            <pc:sldMk cId="1048741095" sldId="260"/>
            <ac:spMk id="23" creationId="{2360D2FA-CD9A-4412-9D4F-CDCB91D9968A}"/>
          </ac:spMkLst>
        </pc:spChg>
        <pc:spChg chg="mod">
          <ac:chgData name="Adams, Kelsey" userId="aa4ab2c2-cd10-4db6-9fd0-3e7b972708ca" providerId="ADAL" clId="{F3D6BF43-6228-4ADF-9187-0D7356A71EE0}" dt="2018-11-15T21:43:20.175" v="2320" actId="1076"/>
          <ac:spMkLst>
            <pc:docMk/>
            <pc:sldMk cId="1048741095" sldId="260"/>
            <ac:spMk id="38" creationId="{B56B66D1-064A-4831-8DAB-6B19CC2E6AD8}"/>
          </ac:spMkLst>
        </pc:spChg>
        <pc:spChg chg="mod">
          <ac:chgData name="Adams, Kelsey" userId="aa4ab2c2-cd10-4db6-9fd0-3e7b972708ca" providerId="ADAL" clId="{F3D6BF43-6228-4ADF-9187-0D7356A71EE0}" dt="2018-11-20T15:33:05.886" v="2862" actId="12789"/>
          <ac:spMkLst>
            <pc:docMk/>
            <pc:sldMk cId="1048741095" sldId="260"/>
            <ac:spMk id="44" creationId="{F75DFE4C-44ED-4569-A73A-8A01C6BC6227}"/>
          </ac:spMkLst>
        </pc:spChg>
        <pc:spChg chg="mod">
          <ac:chgData name="Adams, Kelsey" userId="aa4ab2c2-cd10-4db6-9fd0-3e7b972708ca" providerId="ADAL" clId="{F3D6BF43-6228-4ADF-9187-0D7356A71EE0}" dt="2018-11-20T15:14:45.240" v="2342" actId="1036"/>
          <ac:spMkLst>
            <pc:docMk/>
            <pc:sldMk cId="1048741095" sldId="260"/>
            <ac:spMk id="45" creationId="{48ED9BD5-A135-4636-BB42-348B78105596}"/>
          </ac:spMkLst>
        </pc:spChg>
        <pc:spChg chg="mod">
          <ac:chgData name="Adams, Kelsey" userId="aa4ab2c2-cd10-4db6-9fd0-3e7b972708ca" providerId="ADAL" clId="{F3D6BF43-6228-4ADF-9187-0D7356A71EE0}" dt="2018-11-20T15:14:45.240" v="2342" actId="1036"/>
          <ac:spMkLst>
            <pc:docMk/>
            <pc:sldMk cId="1048741095" sldId="260"/>
            <ac:spMk id="46" creationId="{6D8133F2-0AE3-45C4-8179-DB83A0C67421}"/>
          </ac:spMkLst>
        </pc:spChg>
        <pc:spChg chg="del mod">
          <ac:chgData name="Adams, Kelsey" userId="aa4ab2c2-cd10-4db6-9fd0-3e7b972708ca" providerId="ADAL" clId="{F3D6BF43-6228-4ADF-9187-0D7356A71EE0}" dt="2018-11-15T20:38:38.197" v="48" actId="478"/>
          <ac:spMkLst>
            <pc:docMk/>
            <pc:sldMk cId="1048741095" sldId="260"/>
            <ac:spMk id="48" creationId="{218E2C16-83FC-4C81-9089-480DF03FBFD3}"/>
          </ac:spMkLst>
        </pc:spChg>
        <pc:spChg chg="add mod">
          <ac:chgData name="Adams, Kelsey" userId="aa4ab2c2-cd10-4db6-9fd0-3e7b972708ca" providerId="ADAL" clId="{F3D6BF43-6228-4ADF-9187-0D7356A71EE0}" dt="2018-11-20T15:33:05.886" v="2862" actId="12789"/>
          <ac:spMkLst>
            <pc:docMk/>
            <pc:sldMk cId="1048741095" sldId="260"/>
            <ac:spMk id="57" creationId="{151EC8C1-08B9-42C8-A92D-44D17F6D7AA7}"/>
          </ac:spMkLst>
        </pc:spChg>
        <pc:spChg chg="add mod">
          <ac:chgData name="Adams, Kelsey" userId="aa4ab2c2-cd10-4db6-9fd0-3e7b972708ca" providerId="ADAL" clId="{F3D6BF43-6228-4ADF-9187-0D7356A71EE0}" dt="2018-11-20T15:33:05.886" v="2862" actId="12789"/>
          <ac:spMkLst>
            <pc:docMk/>
            <pc:sldMk cId="1048741095" sldId="260"/>
            <ac:spMk id="58" creationId="{B36A746B-EA22-40B4-9343-501A01E9F39B}"/>
          </ac:spMkLst>
        </pc:spChg>
        <pc:spChg chg="add mod">
          <ac:chgData name="Adams, Kelsey" userId="aa4ab2c2-cd10-4db6-9fd0-3e7b972708ca" providerId="ADAL" clId="{F3D6BF43-6228-4ADF-9187-0D7356A71EE0}" dt="2018-11-20T15:36:08.064" v="2877" actId="1037"/>
          <ac:spMkLst>
            <pc:docMk/>
            <pc:sldMk cId="1048741095" sldId="260"/>
            <ac:spMk id="59" creationId="{C1FDD751-1D65-42CA-AF6A-9CBED8389477}"/>
          </ac:spMkLst>
        </pc:spChg>
        <pc:spChg chg="add mod">
          <ac:chgData name="Adams, Kelsey" userId="aa4ab2c2-cd10-4db6-9fd0-3e7b972708ca" providerId="ADAL" clId="{F3D6BF43-6228-4ADF-9187-0D7356A71EE0}" dt="2018-11-20T15:36:08.064" v="2877" actId="1037"/>
          <ac:spMkLst>
            <pc:docMk/>
            <pc:sldMk cId="1048741095" sldId="260"/>
            <ac:spMk id="60" creationId="{FEC778EB-98D1-4CBF-8E98-BEB4A1A0F472}"/>
          </ac:spMkLst>
        </pc:spChg>
        <pc:spChg chg="mod">
          <ac:chgData name="Adams, Kelsey" userId="aa4ab2c2-cd10-4db6-9fd0-3e7b972708ca" providerId="ADAL" clId="{F3D6BF43-6228-4ADF-9187-0D7356A71EE0}" dt="2018-11-20T15:14:45.240" v="2342" actId="1036"/>
          <ac:spMkLst>
            <pc:docMk/>
            <pc:sldMk cId="1048741095" sldId="260"/>
            <ac:spMk id="61" creationId="{6BB626F9-32DD-4DAB-BD7F-CB97BE2A5C61}"/>
          </ac:spMkLst>
        </pc:spChg>
        <pc:spChg chg="del mod">
          <ac:chgData name="Adams, Kelsey" userId="aa4ab2c2-cd10-4db6-9fd0-3e7b972708ca" providerId="ADAL" clId="{F3D6BF43-6228-4ADF-9187-0D7356A71EE0}" dt="2018-11-15T20:41:01.970" v="110" actId="478"/>
          <ac:spMkLst>
            <pc:docMk/>
            <pc:sldMk cId="1048741095" sldId="260"/>
            <ac:spMk id="62" creationId="{D120FEB6-92DB-4B9D-86BC-6E19761B1990}"/>
          </ac:spMkLst>
        </pc:spChg>
        <pc:spChg chg="mod">
          <ac:chgData name="Adams, Kelsey" userId="aa4ab2c2-cd10-4db6-9fd0-3e7b972708ca" providerId="ADAL" clId="{F3D6BF43-6228-4ADF-9187-0D7356A71EE0}" dt="2018-11-20T15:14:45.240" v="2342" actId="1036"/>
          <ac:spMkLst>
            <pc:docMk/>
            <pc:sldMk cId="1048741095" sldId="260"/>
            <ac:spMk id="63" creationId="{C22AD715-25B0-4E32-BA17-29E868091647}"/>
          </ac:spMkLst>
        </pc:spChg>
        <pc:spChg chg="mod">
          <ac:chgData name="Adams, Kelsey" userId="aa4ab2c2-cd10-4db6-9fd0-3e7b972708ca" providerId="ADAL" clId="{F3D6BF43-6228-4ADF-9187-0D7356A71EE0}" dt="2018-11-20T15:33:05.886" v="2862" actId="12789"/>
          <ac:spMkLst>
            <pc:docMk/>
            <pc:sldMk cId="1048741095" sldId="260"/>
            <ac:spMk id="64" creationId="{04CAAB10-41CB-410E-BF61-B21239DCDBAF}"/>
          </ac:spMkLst>
        </pc:spChg>
        <pc:spChg chg="mod">
          <ac:chgData name="Adams, Kelsey" userId="aa4ab2c2-cd10-4db6-9fd0-3e7b972708ca" providerId="ADAL" clId="{F3D6BF43-6228-4ADF-9187-0D7356A71EE0}" dt="2018-11-20T15:33:05.886" v="2862" actId="12789"/>
          <ac:spMkLst>
            <pc:docMk/>
            <pc:sldMk cId="1048741095" sldId="260"/>
            <ac:spMk id="65" creationId="{B96FE5F7-5309-417B-929D-883C4D47A089}"/>
          </ac:spMkLst>
        </pc:spChg>
        <pc:spChg chg="add mod">
          <ac:chgData name="Adams, Kelsey" userId="aa4ab2c2-cd10-4db6-9fd0-3e7b972708ca" providerId="ADAL" clId="{F3D6BF43-6228-4ADF-9187-0D7356A71EE0}" dt="2018-11-20T15:36:08.064" v="2877" actId="1037"/>
          <ac:spMkLst>
            <pc:docMk/>
            <pc:sldMk cId="1048741095" sldId="260"/>
            <ac:spMk id="66" creationId="{CBF101C2-35A9-46CC-919D-42DE1BD8661D}"/>
          </ac:spMkLst>
        </pc:spChg>
        <pc:spChg chg="add del mod">
          <ac:chgData name="Adams, Kelsey" userId="aa4ab2c2-cd10-4db6-9fd0-3e7b972708ca" providerId="ADAL" clId="{F3D6BF43-6228-4ADF-9187-0D7356A71EE0}" dt="2018-11-15T21:07:55.812" v="1822" actId="1076"/>
          <ac:spMkLst>
            <pc:docMk/>
            <pc:sldMk cId="1048741095" sldId="260"/>
            <ac:spMk id="67" creationId="{D69D3960-4F1D-45E8-9CD3-0F4C8AFEFD42}"/>
          </ac:spMkLst>
        </pc:spChg>
        <pc:spChg chg="add del mod">
          <ac:chgData name="Adams, Kelsey" userId="aa4ab2c2-cd10-4db6-9fd0-3e7b972708ca" providerId="ADAL" clId="{F3D6BF43-6228-4ADF-9187-0D7356A71EE0}" dt="2018-11-15T21:07:55.812" v="1822" actId="1076"/>
          <ac:spMkLst>
            <pc:docMk/>
            <pc:sldMk cId="1048741095" sldId="260"/>
            <ac:spMk id="68" creationId="{B4EB9210-3645-4424-9FBB-61F947DEBABD}"/>
          </ac:spMkLst>
        </pc:spChg>
        <pc:spChg chg="add del mod">
          <ac:chgData name="Adams, Kelsey" userId="aa4ab2c2-cd10-4db6-9fd0-3e7b972708ca" providerId="ADAL" clId="{F3D6BF43-6228-4ADF-9187-0D7356A71EE0}" dt="2018-11-15T21:07:55.812" v="1822" actId="1076"/>
          <ac:spMkLst>
            <pc:docMk/>
            <pc:sldMk cId="1048741095" sldId="260"/>
            <ac:spMk id="69" creationId="{9DF3C5D8-70C9-428B-B861-8317C617383B}"/>
          </ac:spMkLst>
        </pc:spChg>
        <pc:spChg chg="add del mod">
          <ac:chgData name="Adams, Kelsey" userId="aa4ab2c2-cd10-4db6-9fd0-3e7b972708ca" providerId="ADAL" clId="{F3D6BF43-6228-4ADF-9187-0D7356A71EE0}" dt="2018-11-15T21:07:55.812" v="1822" actId="1076"/>
          <ac:spMkLst>
            <pc:docMk/>
            <pc:sldMk cId="1048741095" sldId="260"/>
            <ac:spMk id="70" creationId="{6915C521-FC35-412B-8A2A-BF73AA38EB52}"/>
          </ac:spMkLst>
        </pc:spChg>
        <pc:spChg chg="add del mod">
          <ac:chgData name="Adams, Kelsey" userId="aa4ab2c2-cd10-4db6-9fd0-3e7b972708ca" providerId="ADAL" clId="{F3D6BF43-6228-4ADF-9187-0D7356A71EE0}" dt="2018-11-15T21:07:55.812" v="1822" actId="1076"/>
          <ac:spMkLst>
            <pc:docMk/>
            <pc:sldMk cId="1048741095" sldId="260"/>
            <ac:spMk id="71" creationId="{2513A8C7-9C3D-4DDD-B89B-0F08200E82BF}"/>
          </ac:spMkLst>
        </pc:spChg>
        <pc:spChg chg="add del mod">
          <ac:chgData name="Adams, Kelsey" userId="aa4ab2c2-cd10-4db6-9fd0-3e7b972708ca" providerId="ADAL" clId="{F3D6BF43-6228-4ADF-9187-0D7356A71EE0}" dt="2018-11-15T21:07:55.812" v="1822" actId="1076"/>
          <ac:spMkLst>
            <pc:docMk/>
            <pc:sldMk cId="1048741095" sldId="260"/>
            <ac:spMk id="72" creationId="{E09280B5-CD19-4DA5-848D-7943A1900EB4}"/>
          </ac:spMkLst>
        </pc:spChg>
        <pc:spChg chg="add del mod">
          <ac:chgData name="Adams, Kelsey" userId="aa4ab2c2-cd10-4db6-9fd0-3e7b972708ca" providerId="ADAL" clId="{F3D6BF43-6228-4ADF-9187-0D7356A71EE0}" dt="2018-11-15T21:07:55.812" v="1822" actId="1076"/>
          <ac:spMkLst>
            <pc:docMk/>
            <pc:sldMk cId="1048741095" sldId="260"/>
            <ac:spMk id="73" creationId="{70F36A51-A1F8-4190-861D-29285FD045B8}"/>
          </ac:spMkLst>
        </pc:spChg>
        <pc:spChg chg="add del mod">
          <ac:chgData name="Adams, Kelsey" userId="aa4ab2c2-cd10-4db6-9fd0-3e7b972708ca" providerId="ADAL" clId="{F3D6BF43-6228-4ADF-9187-0D7356A71EE0}" dt="2018-11-15T21:07:55.812" v="1822" actId="1076"/>
          <ac:spMkLst>
            <pc:docMk/>
            <pc:sldMk cId="1048741095" sldId="260"/>
            <ac:spMk id="74" creationId="{1CAE2266-6CFE-4B93-ADCD-3EF1AA2F2CFC}"/>
          </ac:spMkLst>
        </pc:spChg>
        <pc:spChg chg="del mod">
          <ac:chgData name="Adams, Kelsey" userId="aa4ab2c2-cd10-4db6-9fd0-3e7b972708ca" providerId="ADAL" clId="{F3D6BF43-6228-4ADF-9187-0D7356A71EE0}" dt="2018-11-15T21:07:55.812" v="1822" actId="1076"/>
          <ac:spMkLst>
            <pc:docMk/>
            <pc:sldMk cId="1048741095" sldId="260"/>
            <ac:spMk id="75" creationId="{9D18D3F5-8B52-4513-98EF-17BE8479A9F9}"/>
          </ac:spMkLst>
        </pc:spChg>
        <pc:spChg chg="add del mod">
          <ac:chgData name="Adams, Kelsey" userId="aa4ab2c2-cd10-4db6-9fd0-3e7b972708ca" providerId="ADAL" clId="{F3D6BF43-6228-4ADF-9187-0D7356A71EE0}" dt="2018-11-15T21:07:55.812" v="1822" actId="1076"/>
          <ac:spMkLst>
            <pc:docMk/>
            <pc:sldMk cId="1048741095" sldId="260"/>
            <ac:spMk id="76" creationId="{50989F41-40BE-4EB8-9CC8-9D0346ABD9F4}"/>
          </ac:spMkLst>
        </pc:spChg>
        <pc:spChg chg="add mod">
          <ac:chgData name="Adams, Kelsey" userId="aa4ab2c2-cd10-4db6-9fd0-3e7b972708ca" providerId="ADAL" clId="{F3D6BF43-6228-4ADF-9187-0D7356A71EE0}" dt="2018-11-20T15:36:08.064" v="2877" actId="1037"/>
          <ac:spMkLst>
            <pc:docMk/>
            <pc:sldMk cId="1048741095" sldId="260"/>
            <ac:spMk id="77" creationId="{96097E7D-6420-45BF-9048-1DACF276D927}"/>
          </ac:spMkLst>
        </pc:spChg>
        <pc:spChg chg="add mod">
          <ac:chgData name="Adams, Kelsey" userId="aa4ab2c2-cd10-4db6-9fd0-3e7b972708ca" providerId="ADAL" clId="{F3D6BF43-6228-4ADF-9187-0D7356A71EE0}" dt="2018-11-20T15:14:45.240" v="2342" actId="1036"/>
          <ac:spMkLst>
            <pc:docMk/>
            <pc:sldMk cId="1048741095" sldId="260"/>
            <ac:spMk id="78" creationId="{E2A39114-6D6F-4B96-B4FD-A4F7CB6E213B}"/>
          </ac:spMkLst>
        </pc:spChg>
        <pc:spChg chg="add mod">
          <ac:chgData name="Adams, Kelsey" userId="aa4ab2c2-cd10-4db6-9fd0-3e7b972708ca" providerId="ADAL" clId="{F3D6BF43-6228-4ADF-9187-0D7356A71EE0}" dt="2018-11-20T15:14:45.240" v="2342" actId="1036"/>
          <ac:spMkLst>
            <pc:docMk/>
            <pc:sldMk cId="1048741095" sldId="260"/>
            <ac:spMk id="79" creationId="{DFB52EDE-D8ED-49A1-97AC-81397E8705A1}"/>
          </ac:spMkLst>
        </pc:spChg>
        <pc:spChg chg="add mod">
          <ac:chgData name="Adams, Kelsey" userId="aa4ab2c2-cd10-4db6-9fd0-3e7b972708ca" providerId="ADAL" clId="{F3D6BF43-6228-4ADF-9187-0D7356A71EE0}" dt="2018-11-20T15:36:08.064" v="2877" actId="1037"/>
          <ac:spMkLst>
            <pc:docMk/>
            <pc:sldMk cId="1048741095" sldId="260"/>
            <ac:spMk id="80" creationId="{3ED5B4F3-E71C-4727-8F6D-B6D9F59E2261}"/>
          </ac:spMkLst>
        </pc:spChg>
        <pc:spChg chg="add mod">
          <ac:chgData name="Adams, Kelsey" userId="aa4ab2c2-cd10-4db6-9fd0-3e7b972708ca" providerId="ADAL" clId="{F3D6BF43-6228-4ADF-9187-0D7356A71EE0}" dt="2018-11-20T15:36:08.064" v="2877" actId="1037"/>
          <ac:spMkLst>
            <pc:docMk/>
            <pc:sldMk cId="1048741095" sldId="260"/>
            <ac:spMk id="81" creationId="{C1AC968C-8E5D-413C-B39E-C5DAD97DCD7E}"/>
          </ac:spMkLst>
        </pc:spChg>
        <pc:grpChg chg="add mod">
          <ac:chgData name="Adams, Kelsey" userId="aa4ab2c2-cd10-4db6-9fd0-3e7b972708ca" providerId="ADAL" clId="{F3D6BF43-6228-4ADF-9187-0D7356A71EE0}" dt="2018-11-20T15:41:42.444" v="2991" actId="12788"/>
          <ac:grpSpMkLst>
            <pc:docMk/>
            <pc:sldMk cId="1048741095" sldId="260"/>
            <ac:grpSpMk id="42" creationId="{5A69639D-2391-460E-A3B0-851350071458}"/>
          </ac:grpSpMkLst>
        </pc:grpChg>
        <pc:grpChg chg="del mod">
          <ac:chgData name="Adams, Kelsey" userId="aa4ab2c2-cd10-4db6-9fd0-3e7b972708ca" providerId="ADAL" clId="{F3D6BF43-6228-4ADF-9187-0D7356A71EE0}" dt="2018-11-20T15:41:33.524" v="2987" actId="478"/>
          <ac:grpSpMkLst>
            <pc:docMk/>
            <pc:sldMk cId="1048741095" sldId="260"/>
            <ac:grpSpMk id="47" creationId="{D0C7A04B-E9AB-40DB-8A03-F53E3045CF57}"/>
          </ac:grpSpMkLst>
        </pc:grpChg>
        <pc:grpChg chg="del mod">
          <ac:chgData name="Adams, Kelsey" userId="aa4ab2c2-cd10-4db6-9fd0-3e7b972708ca" providerId="ADAL" clId="{F3D6BF43-6228-4ADF-9187-0D7356A71EE0}" dt="2018-11-20T15:41:34.669" v="2988" actId="478"/>
          <ac:grpSpMkLst>
            <pc:docMk/>
            <pc:sldMk cId="1048741095" sldId="260"/>
            <ac:grpSpMk id="51" creationId="{11143979-51A8-4F15-9120-64A3080E1938}"/>
          </ac:grpSpMkLst>
        </pc:grpChg>
        <pc:grpChg chg="add del mod">
          <ac:chgData name="Adams, Kelsey" userId="aa4ab2c2-cd10-4db6-9fd0-3e7b972708ca" providerId="ADAL" clId="{F3D6BF43-6228-4ADF-9187-0D7356A71EE0}" dt="2018-11-15T21:07:55.812" v="1822" actId="1076"/>
          <ac:grpSpMkLst>
            <pc:docMk/>
            <pc:sldMk cId="1048741095" sldId="260"/>
            <ac:grpSpMk id="54" creationId="{D55007B7-081A-4183-A29A-1650F5D311E5}"/>
          </ac:grpSpMkLst>
        </pc:grpChg>
        <pc:grpChg chg="add mod">
          <ac:chgData name="Adams, Kelsey" userId="aa4ab2c2-cd10-4db6-9fd0-3e7b972708ca" providerId="ADAL" clId="{F3D6BF43-6228-4ADF-9187-0D7356A71EE0}" dt="2018-11-20T15:41:42.444" v="2991" actId="12788"/>
          <ac:grpSpMkLst>
            <pc:docMk/>
            <pc:sldMk cId="1048741095" sldId="260"/>
            <ac:grpSpMk id="54" creationId="{34A91475-91F1-4250-B3B8-7CA928BDC408}"/>
          </ac:grpSpMkLst>
        </pc:grpChg>
        <pc:picChg chg="mod">
          <ac:chgData name="Adams, Kelsey" userId="aa4ab2c2-cd10-4db6-9fd0-3e7b972708ca" providerId="ADAL" clId="{F3D6BF43-6228-4ADF-9187-0D7356A71EE0}" dt="2018-11-20T15:43:22.615" v="3035" actId="1035"/>
          <ac:picMkLst>
            <pc:docMk/>
            <pc:sldMk cId="1048741095" sldId="260"/>
            <ac:picMk id="7" creationId="{00000000-0000-0000-0000-000000000000}"/>
          </ac:picMkLst>
        </pc:picChg>
      </pc:sldChg>
      <pc:sldChg chg="addSp delSp modSp modTransition">
        <pc:chgData name="Adams, Kelsey" userId="aa4ab2c2-cd10-4db6-9fd0-3e7b972708ca" providerId="ADAL" clId="{F3D6BF43-6228-4ADF-9187-0D7356A71EE0}" dt="2018-11-20T16:02:59.096" v="3075"/>
        <pc:sldMkLst>
          <pc:docMk/>
          <pc:sldMk cId="2237594152" sldId="261"/>
        </pc:sldMkLst>
        <pc:spChg chg="mod">
          <ac:chgData name="Adams, Kelsey" userId="aa4ab2c2-cd10-4db6-9fd0-3e7b972708ca" providerId="ADAL" clId="{F3D6BF43-6228-4ADF-9187-0D7356A71EE0}" dt="2018-11-15T21:36:32.483" v="2228" actId="12789"/>
          <ac:spMkLst>
            <pc:docMk/>
            <pc:sldMk cId="2237594152" sldId="261"/>
            <ac:spMk id="2" creationId="{9CA02B7A-CFBD-4D5B-B816-0694D401CB3E}"/>
          </ac:spMkLst>
        </pc:spChg>
        <pc:spChg chg="add del mod">
          <ac:chgData name="Adams, Kelsey" userId="aa4ab2c2-cd10-4db6-9fd0-3e7b972708ca" providerId="ADAL" clId="{F3D6BF43-6228-4ADF-9187-0D7356A71EE0}" dt="2018-11-15T21:38:14.890" v="2255" actId="1035"/>
          <ac:spMkLst>
            <pc:docMk/>
            <pc:sldMk cId="2237594152" sldId="261"/>
            <ac:spMk id="5" creationId="{1FDF86A8-5A2C-4818-A60D-77F94A030CC3}"/>
          </ac:spMkLst>
        </pc:spChg>
        <pc:spChg chg="mod">
          <ac:chgData name="Adams, Kelsey" userId="aa4ab2c2-cd10-4db6-9fd0-3e7b972708ca" providerId="ADAL" clId="{F3D6BF43-6228-4ADF-9187-0D7356A71EE0}" dt="2018-11-20T15:56:46.873" v="3070" actId="20577"/>
          <ac:spMkLst>
            <pc:docMk/>
            <pc:sldMk cId="2237594152" sldId="261"/>
            <ac:spMk id="7" creationId="{00000000-0000-0000-0000-000000000000}"/>
          </ac:spMkLst>
        </pc:spChg>
        <pc:spChg chg="mod">
          <ac:chgData name="Adams, Kelsey" userId="aa4ab2c2-cd10-4db6-9fd0-3e7b972708ca" providerId="ADAL" clId="{F3D6BF43-6228-4ADF-9187-0D7356A71EE0}" dt="2018-11-15T21:21:50.306" v="2041" actId="404"/>
          <ac:spMkLst>
            <pc:docMk/>
            <pc:sldMk cId="2237594152" sldId="261"/>
            <ac:spMk id="42" creationId="{FC5AE771-A971-457D-B12D-652E6AEF0DA8}"/>
          </ac:spMkLst>
        </pc:spChg>
        <pc:spChg chg="mod">
          <ac:chgData name="Adams, Kelsey" userId="aa4ab2c2-cd10-4db6-9fd0-3e7b972708ca" providerId="ADAL" clId="{F3D6BF43-6228-4ADF-9187-0D7356A71EE0}" dt="2018-11-15T21:35:46.497" v="2217" actId="1035"/>
          <ac:spMkLst>
            <pc:docMk/>
            <pc:sldMk cId="2237594152" sldId="261"/>
            <ac:spMk id="48" creationId="{B4CE10BD-634C-45D1-8E59-898511B56317}"/>
          </ac:spMkLst>
        </pc:spChg>
        <pc:spChg chg="del mod">
          <ac:chgData name="Adams, Kelsey" userId="aa4ab2c2-cd10-4db6-9fd0-3e7b972708ca" providerId="ADAL" clId="{F3D6BF43-6228-4ADF-9187-0D7356A71EE0}" dt="2018-11-15T21:38:00.987" v="2250" actId="478"/>
          <ac:spMkLst>
            <pc:docMk/>
            <pc:sldMk cId="2237594152" sldId="261"/>
            <ac:spMk id="51" creationId="{618A0564-5F90-431C-88F5-DCB72C01D892}"/>
          </ac:spMkLst>
        </pc:spChg>
        <pc:spChg chg="mod ord">
          <ac:chgData name="Adams, Kelsey" userId="aa4ab2c2-cd10-4db6-9fd0-3e7b972708ca" providerId="ADAL" clId="{F3D6BF43-6228-4ADF-9187-0D7356A71EE0}" dt="2018-11-15T21:31:31.998" v="2168" actId="166"/>
          <ac:spMkLst>
            <pc:docMk/>
            <pc:sldMk cId="2237594152" sldId="261"/>
            <ac:spMk id="52" creationId="{791D47B8-E3BD-45B2-8819-47F8D796F20B}"/>
          </ac:spMkLst>
        </pc:spChg>
        <pc:spChg chg="del mod">
          <ac:chgData name="Adams, Kelsey" userId="aa4ab2c2-cd10-4db6-9fd0-3e7b972708ca" providerId="ADAL" clId="{F3D6BF43-6228-4ADF-9187-0D7356A71EE0}" dt="2018-11-15T21:26:51.598" v="2102" actId="478"/>
          <ac:spMkLst>
            <pc:docMk/>
            <pc:sldMk cId="2237594152" sldId="261"/>
            <ac:spMk id="53" creationId="{EB66EC6F-38F9-4389-90A5-03F78588BF16}"/>
          </ac:spMkLst>
        </pc:spChg>
        <pc:spChg chg="del mod">
          <ac:chgData name="Adams, Kelsey" userId="aa4ab2c2-cd10-4db6-9fd0-3e7b972708ca" providerId="ADAL" clId="{F3D6BF43-6228-4ADF-9187-0D7356A71EE0}" dt="2018-11-15T21:26:51.598" v="2102" actId="478"/>
          <ac:spMkLst>
            <pc:docMk/>
            <pc:sldMk cId="2237594152" sldId="261"/>
            <ac:spMk id="54" creationId="{A173950C-B81D-47A1-AAD7-ECD9EB5BEDD7}"/>
          </ac:spMkLst>
        </pc:spChg>
        <pc:spChg chg="mod ord">
          <ac:chgData name="Adams, Kelsey" userId="aa4ab2c2-cd10-4db6-9fd0-3e7b972708ca" providerId="ADAL" clId="{F3D6BF43-6228-4ADF-9187-0D7356A71EE0}" dt="2018-11-15T21:31:31.998" v="2168" actId="166"/>
          <ac:spMkLst>
            <pc:docMk/>
            <pc:sldMk cId="2237594152" sldId="261"/>
            <ac:spMk id="55" creationId="{29A8F2CD-151B-49FE-86C1-2C722E45A47E}"/>
          </ac:spMkLst>
        </pc:spChg>
        <pc:spChg chg="mod">
          <ac:chgData name="Adams, Kelsey" userId="aa4ab2c2-cd10-4db6-9fd0-3e7b972708ca" providerId="ADAL" clId="{F3D6BF43-6228-4ADF-9187-0D7356A71EE0}" dt="2018-11-15T21:37:34.991" v="2244" actId="12789"/>
          <ac:spMkLst>
            <pc:docMk/>
            <pc:sldMk cId="2237594152" sldId="261"/>
            <ac:spMk id="56" creationId="{1B429393-C494-4904-86D9-C9EF0B2EC45D}"/>
          </ac:spMkLst>
        </pc:spChg>
        <pc:spChg chg="mod">
          <ac:chgData name="Adams, Kelsey" userId="aa4ab2c2-cd10-4db6-9fd0-3e7b972708ca" providerId="ADAL" clId="{F3D6BF43-6228-4ADF-9187-0D7356A71EE0}" dt="2018-11-15T21:12:13.449" v="1919" actId="1036"/>
          <ac:spMkLst>
            <pc:docMk/>
            <pc:sldMk cId="2237594152" sldId="261"/>
            <ac:spMk id="57" creationId="{5E0BAAE5-FDD1-42A2-997A-A062E9D293BF}"/>
          </ac:spMkLst>
        </pc:spChg>
        <pc:spChg chg="mod">
          <ac:chgData name="Adams, Kelsey" userId="aa4ab2c2-cd10-4db6-9fd0-3e7b972708ca" providerId="ADAL" clId="{F3D6BF43-6228-4ADF-9187-0D7356A71EE0}" dt="2018-11-15T21:31:54.189" v="2171" actId="552"/>
          <ac:spMkLst>
            <pc:docMk/>
            <pc:sldMk cId="2237594152" sldId="261"/>
            <ac:spMk id="58" creationId="{3A195A0A-422D-4C42-AE14-50A813DEDD96}"/>
          </ac:spMkLst>
        </pc:spChg>
        <pc:spChg chg="del mod">
          <ac:chgData name="Adams, Kelsey" userId="aa4ab2c2-cd10-4db6-9fd0-3e7b972708ca" providerId="ADAL" clId="{F3D6BF43-6228-4ADF-9187-0D7356A71EE0}" dt="2018-11-15T21:18:48.155" v="2007" actId="478"/>
          <ac:spMkLst>
            <pc:docMk/>
            <pc:sldMk cId="2237594152" sldId="261"/>
            <ac:spMk id="59" creationId="{2D7CC21A-6028-4EF4-A590-5EA93082C0E1}"/>
          </ac:spMkLst>
        </pc:spChg>
        <pc:spChg chg="del mod">
          <ac:chgData name="Adams, Kelsey" userId="aa4ab2c2-cd10-4db6-9fd0-3e7b972708ca" providerId="ADAL" clId="{F3D6BF43-6228-4ADF-9187-0D7356A71EE0}" dt="2018-11-15T21:18:47.053" v="2006" actId="478"/>
          <ac:spMkLst>
            <pc:docMk/>
            <pc:sldMk cId="2237594152" sldId="261"/>
            <ac:spMk id="60" creationId="{BC8C0E95-F68A-495A-8B4F-4CE0FB90B8F3}"/>
          </ac:spMkLst>
        </pc:spChg>
        <pc:spChg chg="mod">
          <ac:chgData name="Adams, Kelsey" userId="aa4ab2c2-cd10-4db6-9fd0-3e7b972708ca" providerId="ADAL" clId="{F3D6BF43-6228-4ADF-9187-0D7356A71EE0}" dt="2018-11-15T21:12:13.449" v="1919" actId="1036"/>
          <ac:spMkLst>
            <pc:docMk/>
            <pc:sldMk cId="2237594152" sldId="261"/>
            <ac:spMk id="61" creationId="{C0C1202D-9082-427B-BEF8-F6ABBB5D2203}"/>
          </ac:spMkLst>
        </pc:spChg>
        <pc:spChg chg="mod">
          <ac:chgData name="Adams, Kelsey" userId="aa4ab2c2-cd10-4db6-9fd0-3e7b972708ca" providerId="ADAL" clId="{F3D6BF43-6228-4ADF-9187-0D7356A71EE0}" dt="2018-11-15T21:37:34.991" v="2244" actId="12789"/>
          <ac:spMkLst>
            <pc:docMk/>
            <pc:sldMk cId="2237594152" sldId="261"/>
            <ac:spMk id="62" creationId="{BC314F31-9044-4C2E-BA5F-4132D4D64C20}"/>
          </ac:spMkLst>
        </pc:spChg>
        <pc:spChg chg="mod">
          <ac:chgData name="Adams, Kelsey" userId="aa4ab2c2-cd10-4db6-9fd0-3e7b972708ca" providerId="ADAL" clId="{F3D6BF43-6228-4ADF-9187-0D7356A71EE0}" dt="2018-11-15T21:37:34.991" v="2244" actId="12789"/>
          <ac:spMkLst>
            <pc:docMk/>
            <pc:sldMk cId="2237594152" sldId="261"/>
            <ac:spMk id="63" creationId="{FC9E4049-2D3E-47A4-8B2F-3F11A860DDFE}"/>
          </ac:spMkLst>
        </pc:spChg>
        <pc:spChg chg="mod">
          <ac:chgData name="Adams, Kelsey" userId="aa4ab2c2-cd10-4db6-9fd0-3e7b972708ca" providerId="ADAL" clId="{F3D6BF43-6228-4ADF-9187-0D7356A71EE0}" dt="2018-11-20T15:43:48.703" v="3038" actId="1035"/>
          <ac:spMkLst>
            <pc:docMk/>
            <pc:sldMk cId="2237594152" sldId="261"/>
            <ac:spMk id="64" creationId="{7D3BA37D-8CCB-433B-81FE-B0FE0BE43767}"/>
          </ac:spMkLst>
        </pc:spChg>
        <pc:spChg chg="mod">
          <ac:chgData name="Adams, Kelsey" userId="aa4ab2c2-cd10-4db6-9fd0-3e7b972708ca" providerId="ADAL" clId="{F3D6BF43-6228-4ADF-9187-0D7356A71EE0}" dt="2018-11-15T21:37:34.991" v="2244" actId="12789"/>
          <ac:spMkLst>
            <pc:docMk/>
            <pc:sldMk cId="2237594152" sldId="261"/>
            <ac:spMk id="65" creationId="{B05F5194-36AE-4DF6-BA53-56C5B9E4744D}"/>
          </ac:spMkLst>
        </pc:spChg>
        <pc:spChg chg="del mod">
          <ac:chgData name="Adams, Kelsey" userId="aa4ab2c2-cd10-4db6-9fd0-3e7b972708ca" providerId="ADAL" clId="{F3D6BF43-6228-4ADF-9187-0D7356A71EE0}" dt="2018-11-15T21:38:00.987" v="2250" actId="478"/>
          <ac:spMkLst>
            <pc:docMk/>
            <pc:sldMk cId="2237594152" sldId="261"/>
            <ac:spMk id="66" creationId="{E2353E04-50F1-42B7-BEA0-7A3126EDC238}"/>
          </ac:spMkLst>
        </pc:spChg>
        <pc:spChg chg="add del mod ord">
          <ac:chgData name="Adams, Kelsey" userId="aa4ab2c2-cd10-4db6-9fd0-3e7b972708ca" providerId="ADAL" clId="{F3D6BF43-6228-4ADF-9187-0D7356A71EE0}" dt="2018-11-15T21:37:00.490" v="2238" actId="1035"/>
          <ac:spMkLst>
            <pc:docMk/>
            <pc:sldMk cId="2237594152" sldId="261"/>
            <ac:spMk id="67" creationId="{C1F7277E-43DD-4E13-9406-1C1327EFC9E9}"/>
          </ac:spMkLst>
        </pc:spChg>
        <pc:spChg chg="add del mod ord">
          <ac:chgData name="Adams, Kelsey" userId="aa4ab2c2-cd10-4db6-9fd0-3e7b972708ca" providerId="ADAL" clId="{F3D6BF43-6228-4ADF-9187-0D7356A71EE0}" dt="2018-11-15T21:37:00.490" v="2238" actId="1035"/>
          <ac:spMkLst>
            <pc:docMk/>
            <pc:sldMk cId="2237594152" sldId="261"/>
            <ac:spMk id="68" creationId="{889F48F8-6E82-4FC3-AC62-BAF5A804C4E1}"/>
          </ac:spMkLst>
        </pc:spChg>
        <pc:spChg chg="mod">
          <ac:chgData name="Adams, Kelsey" userId="aa4ab2c2-cd10-4db6-9fd0-3e7b972708ca" providerId="ADAL" clId="{F3D6BF43-6228-4ADF-9187-0D7356A71EE0}" dt="2018-11-15T21:37:44.817" v="2246" actId="14100"/>
          <ac:spMkLst>
            <pc:docMk/>
            <pc:sldMk cId="2237594152" sldId="261"/>
            <ac:spMk id="69" creationId="{5D66D172-8A41-4C7A-B1DB-B3DF1BA274AF}"/>
          </ac:spMkLst>
        </pc:spChg>
        <pc:spChg chg="mod">
          <ac:chgData name="Adams, Kelsey" userId="aa4ab2c2-cd10-4db6-9fd0-3e7b972708ca" providerId="ADAL" clId="{F3D6BF43-6228-4ADF-9187-0D7356A71EE0}" dt="2018-11-15T21:29:30.495" v="2152" actId="1076"/>
          <ac:spMkLst>
            <pc:docMk/>
            <pc:sldMk cId="2237594152" sldId="261"/>
            <ac:spMk id="70" creationId="{9F593271-ADC7-493E-BFFC-BD0343DE06DD}"/>
          </ac:spMkLst>
        </pc:spChg>
        <pc:spChg chg="add mod">
          <ac:chgData name="Adams, Kelsey" userId="aa4ab2c2-cd10-4db6-9fd0-3e7b972708ca" providerId="ADAL" clId="{F3D6BF43-6228-4ADF-9187-0D7356A71EE0}" dt="2018-11-15T21:36:39.122" v="2229" actId="1076"/>
          <ac:spMkLst>
            <pc:docMk/>
            <pc:sldMk cId="2237594152" sldId="261"/>
            <ac:spMk id="71" creationId="{81483049-882F-4E5D-940E-6209CA778098}"/>
          </ac:spMkLst>
        </pc:spChg>
        <pc:spChg chg="add mod">
          <ac:chgData name="Adams, Kelsey" userId="aa4ab2c2-cd10-4db6-9fd0-3e7b972708ca" providerId="ADAL" clId="{F3D6BF43-6228-4ADF-9187-0D7356A71EE0}" dt="2018-11-15T21:36:39.122" v="2229" actId="1076"/>
          <ac:spMkLst>
            <pc:docMk/>
            <pc:sldMk cId="2237594152" sldId="261"/>
            <ac:spMk id="72" creationId="{D4D75058-22D3-4866-9DD8-85A2A65FAE72}"/>
          </ac:spMkLst>
        </pc:spChg>
        <pc:spChg chg="mod ord">
          <ac:chgData name="Adams, Kelsey" userId="aa4ab2c2-cd10-4db6-9fd0-3e7b972708ca" providerId="ADAL" clId="{F3D6BF43-6228-4ADF-9187-0D7356A71EE0}" dt="2018-11-15T21:25:41.597" v="2087" actId="14100"/>
          <ac:spMkLst>
            <pc:docMk/>
            <pc:sldMk cId="2237594152" sldId="261"/>
            <ac:spMk id="73" creationId="{A9615CC4-3E16-401D-97A5-F4D9FF66C9DC}"/>
          </ac:spMkLst>
        </pc:spChg>
        <pc:spChg chg="mod">
          <ac:chgData name="Adams, Kelsey" userId="aa4ab2c2-cd10-4db6-9fd0-3e7b972708ca" providerId="ADAL" clId="{F3D6BF43-6228-4ADF-9187-0D7356A71EE0}" dt="2018-11-15T21:37:34.991" v="2244" actId="12789"/>
          <ac:spMkLst>
            <pc:docMk/>
            <pc:sldMk cId="2237594152" sldId="261"/>
            <ac:spMk id="74" creationId="{064BBD8C-EAA2-4976-A0C1-03EF6D526AC5}"/>
          </ac:spMkLst>
        </pc:spChg>
        <pc:spChg chg="add mod">
          <ac:chgData name="Adams, Kelsey" userId="aa4ab2c2-cd10-4db6-9fd0-3e7b972708ca" providerId="ADAL" clId="{F3D6BF43-6228-4ADF-9187-0D7356A71EE0}" dt="2018-11-15T21:32:12.157" v="2173" actId="1036"/>
          <ac:spMkLst>
            <pc:docMk/>
            <pc:sldMk cId="2237594152" sldId="261"/>
            <ac:spMk id="75" creationId="{1AA2AB7C-C94F-4040-8B75-8F5F63CC098E}"/>
          </ac:spMkLst>
        </pc:spChg>
        <pc:spChg chg="add mod">
          <ac:chgData name="Adams, Kelsey" userId="aa4ab2c2-cd10-4db6-9fd0-3e7b972708ca" providerId="ADAL" clId="{F3D6BF43-6228-4ADF-9187-0D7356A71EE0}" dt="2018-11-15T21:32:12.157" v="2173" actId="1036"/>
          <ac:spMkLst>
            <pc:docMk/>
            <pc:sldMk cId="2237594152" sldId="261"/>
            <ac:spMk id="76" creationId="{E39B08D4-52AD-4D92-9640-B0B5C72A3026}"/>
          </ac:spMkLst>
        </pc:spChg>
        <pc:spChg chg="add mod">
          <ac:chgData name="Adams, Kelsey" userId="aa4ab2c2-cd10-4db6-9fd0-3e7b972708ca" providerId="ADAL" clId="{F3D6BF43-6228-4ADF-9187-0D7356A71EE0}" dt="2018-11-15T21:32:12.157" v="2173" actId="1036"/>
          <ac:spMkLst>
            <pc:docMk/>
            <pc:sldMk cId="2237594152" sldId="261"/>
            <ac:spMk id="77" creationId="{2CDB44BA-9219-4179-B24F-2716B4DE6608}"/>
          </ac:spMkLst>
        </pc:spChg>
        <pc:spChg chg="add del mod">
          <ac:chgData name="Adams, Kelsey" userId="aa4ab2c2-cd10-4db6-9fd0-3e7b972708ca" providerId="ADAL" clId="{F3D6BF43-6228-4ADF-9187-0D7356A71EE0}" dt="2018-11-15T21:18:37.202" v="2000" actId="478"/>
          <ac:spMkLst>
            <pc:docMk/>
            <pc:sldMk cId="2237594152" sldId="261"/>
            <ac:spMk id="78" creationId="{5314A38B-E7AD-4FF4-B8B5-ABA47C3BF56D}"/>
          </ac:spMkLst>
        </pc:spChg>
        <pc:spChg chg="add del mod">
          <ac:chgData name="Adams, Kelsey" userId="aa4ab2c2-cd10-4db6-9fd0-3e7b972708ca" providerId="ADAL" clId="{F3D6BF43-6228-4ADF-9187-0D7356A71EE0}" dt="2018-11-15T21:18:39.048" v="2001" actId="478"/>
          <ac:spMkLst>
            <pc:docMk/>
            <pc:sldMk cId="2237594152" sldId="261"/>
            <ac:spMk id="79" creationId="{120C6263-6155-4DD8-BFDB-589A2BAC3B74}"/>
          </ac:spMkLst>
        </pc:spChg>
        <pc:spChg chg="add mod">
          <ac:chgData name="Adams, Kelsey" userId="aa4ab2c2-cd10-4db6-9fd0-3e7b972708ca" providerId="ADAL" clId="{F3D6BF43-6228-4ADF-9187-0D7356A71EE0}" dt="2018-11-15T21:32:12.157" v="2173" actId="1036"/>
          <ac:spMkLst>
            <pc:docMk/>
            <pc:sldMk cId="2237594152" sldId="261"/>
            <ac:spMk id="80" creationId="{1305EA59-700B-418A-82DF-4519412618A0}"/>
          </ac:spMkLst>
        </pc:spChg>
        <pc:spChg chg="add mod">
          <ac:chgData name="Adams, Kelsey" userId="aa4ab2c2-cd10-4db6-9fd0-3e7b972708ca" providerId="ADAL" clId="{F3D6BF43-6228-4ADF-9187-0D7356A71EE0}" dt="2018-11-15T21:32:12.157" v="2173" actId="1036"/>
          <ac:spMkLst>
            <pc:docMk/>
            <pc:sldMk cId="2237594152" sldId="261"/>
            <ac:spMk id="81" creationId="{CF32185C-5153-4830-8D70-523666FAAA1C}"/>
          </ac:spMkLst>
        </pc:spChg>
        <pc:spChg chg="add mod">
          <ac:chgData name="Adams, Kelsey" userId="aa4ab2c2-cd10-4db6-9fd0-3e7b972708ca" providerId="ADAL" clId="{F3D6BF43-6228-4ADF-9187-0D7356A71EE0}" dt="2018-11-15T21:32:12.157" v="2173" actId="1036"/>
          <ac:spMkLst>
            <pc:docMk/>
            <pc:sldMk cId="2237594152" sldId="261"/>
            <ac:spMk id="82" creationId="{82F1E4C8-AF60-4CAE-BB9F-E622C162ED87}"/>
          </ac:spMkLst>
        </pc:spChg>
        <pc:spChg chg="add del mod">
          <ac:chgData name="Adams, Kelsey" userId="aa4ab2c2-cd10-4db6-9fd0-3e7b972708ca" providerId="ADAL" clId="{F3D6BF43-6228-4ADF-9187-0D7356A71EE0}" dt="2018-11-15T21:11:51.021" v="1916" actId="478"/>
          <ac:spMkLst>
            <pc:docMk/>
            <pc:sldMk cId="2237594152" sldId="261"/>
            <ac:spMk id="83" creationId="{3D46BAF9-B2FB-411A-9B8F-D01B6F6EC41D}"/>
          </ac:spMkLst>
        </pc:spChg>
        <pc:spChg chg="add mod">
          <ac:chgData name="Adams, Kelsey" userId="aa4ab2c2-cd10-4db6-9fd0-3e7b972708ca" providerId="ADAL" clId="{F3D6BF43-6228-4ADF-9187-0D7356A71EE0}" dt="2018-11-15T21:32:12.157" v="2173" actId="1036"/>
          <ac:spMkLst>
            <pc:docMk/>
            <pc:sldMk cId="2237594152" sldId="261"/>
            <ac:spMk id="84" creationId="{D3547357-A57C-4947-BCE6-0C85FA709BCF}"/>
          </ac:spMkLst>
        </pc:spChg>
        <pc:spChg chg="mod topLvl">
          <ac:chgData name="Adams, Kelsey" userId="aa4ab2c2-cd10-4db6-9fd0-3e7b972708ca" providerId="ADAL" clId="{F3D6BF43-6228-4ADF-9187-0D7356A71EE0}" dt="2018-11-15T21:21:30.437" v="2034" actId="164"/>
          <ac:spMkLst>
            <pc:docMk/>
            <pc:sldMk cId="2237594152" sldId="261"/>
            <ac:spMk id="86" creationId="{FAA0336B-222A-443F-8550-8C69A975AD1D}"/>
          </ac:spMkLst>
        </pc:spChg>
        <pc:spChg chg="mod">
          <ac:chgData name="Adams, Kelsey" userId="aa4ab2c2-cd10-4db6-9fd0-3e7b972708ca" providerId="ADAL" clId="{F3D6BF43-6228-4ADF-9187-0D7356A71EE0}" dt="2018-11-15T21:36:32.483" v="2228" actId="12789"/>
          <ac:spMkLst>
            <pc:docMk/>
            <pc:sldMk cId="2237594152" sldId="261"/>
            <ac:spMk id="88" creationId="{62011289-8DBB-4581-9712-5B7F34CE81D9}"/>
          </ac:spMkLst>
        </pc:spChg>
        <pc:spChg chg="mod">
          <ac:chgData name="Adams, Kelsey" userId="aa4ab2c2-cd10-4db6-9fd0-3e7b972708ca" providerId="ADAL" clId="{F3D6BF43-6228-4ADF-9187-0D7356A71EE0}" dt="2018-11-15T21:12:22.809" v="1924" actId="1036"/>
          <ac:spMkLst>
            <pc:docMk/>
            <pc:sldMk cId="2237594152" sldId="261"/>
            <ac:spMk id="89" creationId="{BDBB085E-40B8-49B4-8D03-38532670C15B}"/>
          </ac:spMkLst>
        </pc:spChg>
        <pc:spChg chg="mod">
          <ac:chgData name="Adams, Kelsey" userId="aa4ab2c2-cd10-4db6-9fd0-3e7b972708ca" providerId="ADAL" clId="{F3D6BF43-6228-4ADF-9187-0D7356A71EE0}" dt="2018-11-15T21:31:54.189" v="2171" actId="552"/>
          <ac:spMkLst>
            <pc:docMk/>
            <pc:sldMk cId="2237594152" sldId="261"/>
            <ac:spMk id="90" creationId="{11F1B0FE-58CD-443D-BEF4-73C76A9E49ED}"/>
          </ac:spMkLst>
        </pc:spChg>
        <pc:spChg chg="del mod">
          <ac:chgData name="Adams, Kelsey" userId="aa4ab2c2-cd10-4db6-9fd0-3e7b972708ca" providerId="ADAL" clId="{F3D6BF43-6228-4ADF-9187-0D7356A71EE0}" dt="2018-11-15T21:18:42.414" v="2003" actId="478"/>
          <ac:spMkLst>
            <pc:docMk/>
            <pc:sldMk cId="2237594152" sldId="261"/>
            <ac:spMk id="91" creationId="{CB010F28-3435-484C-AF75-33521CC9A022}"/>
          </ac:spMkLst>
        </pc:spChg>
        <pc:spChg chg="del mod">
          <ac:chgData name="Adams, Kelsey" userId="aa4ab2c2-cd10-4db6-9fd0-3e7b972708ca" providerId="ADAL" clId="{F3D6BF43-6228-4ADF-9187-0D7356A71EE0}" dt="2018-11-15T21:18:45.866" v="2005" actId="478"/>
          <ac:spMkLst>
            <pc:docMk/>
            <pc:sldMk cId="2237594152" sldId="261"/>
            <ac:spMk id="92" creationId="{1513FF92-B02E-43CB-B36D-17C1EDB610AB}"/>
          </ac:spMkLst>
        </pc:spChg>
        <pc:spChg chg="mod">
          <ac:chgData name="Adams, Kelsey" userId="aa4ab2c2-cd10-4db6-9fd0-3e7b972708ca" providerId="ADAL" clId="{F3D6BF43-6228-4ADF-9187-0D7356A71EE0}" dt="2018-11-15T21:12:22.809" v="1924" actId="1036"/>
          <ac:spMkLst>
            <pc:docMk/>
            <pc:sldMk cId="2237594152" sldId="261"/>
            <ac:spMk id="93" creationId="{1E00D5B2-2198-4701-BBF6-ABBC802B780F}"/>
          </ac:spMkLst>
        </pc:spChg>
        <pc:spChg chg="mod">
          <ac:chgData name="Adams, Kelsey" userId="aa4ab2c2-cd10-4db6-9fd0-3e7b972708ca" providerId="ADAL" clId="{F3D6BF43-6228-4ADF-9187-0D7356A71EE0}" dt="2018-11-15T21:36:32.483" v="2228" actId="12789"/>
          <ac:spMkLst>
            <pc:docMk/>
            <pc:sldMk cId="2237594152" sldId="261"/>
            <ac:spMk id="94" creationId="{B145860D-8361-48D0-960B-F5B1A26424B1}"/>
          </ac:spMkLst>
        </pc:spChg>
        <pc:spChg chg="mod">
          <ac:chgData name="Adams, Kelsey" userId="aa4ab2c2-cd10-4db6-9fd0-3e7b972708ca" providerId="ADAL" clId="{F3D6BF43-6228-4ADF-9187-0D7356A71EE0}" dt="2018-11-15T21:36:32.483" v="2228" actId="12789"/>
          <ac:spMkLst>
            <pc:docMk/>
            <pc:sldMk cId="2237594152" sldId="261"/>
            <ac:spMk id="95" creationId="{AB73ECA7-324A-420B-8B39-D9DE91202C21}"/>
          </ac:spMkLst>
        </pc:spChg>
        <pc:spChg chg="add mod">
          <ac:chgData name="Adams, Kelsey" userId="aa4ab2c2-cd10-4db6-9fd0-3e7b972708ca" providerId="ADAL" clId="{F3D6BF43-6228-4ADF-9187-0D7356A71EE0}" dt="2018-11-15T21:35:34.522" v="2213" actId="14100"/>
          <ac:spMkLst>
            <pc:docMk/>
            <pc:sldMk cId="2237594152" sldId="261"/>
            <ac:spMk id="96" creationId="{3B029266-3B53-43F9-94DF-1E3B0F1D8C91}"/>
          </ac:spMkLst>
        </pc:spChg>
        <pc:spChg chg="mod">
          <ac:chgData name="Adams, Kelsey" userId="aa4ab2c2-cd10-4db6-9fd0-3e7b972708ca" providerId="ADAL" clId="{F3D6BF43-6228-4ADF-9187-0D7356A71EE0}" dt="2018-11-15T21:36:32.483" v="2228" actId="12789"/>
          <ac:spMkLst>
            <pc:docMk/>
            <pc:sldMk cId="2237594152" sldId="261"/>
            <ac:spMk id="97" creationId="{72C4660E-A484-43BE-BF43-4A964B2EE812}"/>
          </ac:spMkLst>
        </pc:spChg>
        <pc:spChg chg="add mod">
          <ac:chgData name="Adams, Kelsey" userId="aa4ab2c2-cd10-4db6-9fd0-3e7b972708ca" providerId="ADAL" clId="{F3D6BF43-6228-4ADF-9187-0D7356A71EE0}" dt="2018-11-15T21:38:32.493" v="2258" actId="14100"/>
          <ac:spMkLst>
            <pc:docMk/>
            <pc:sldMk cId="2237594152" sldId="261"/>
            <ac:spMk id="98" creationId="{60A8E5AD-0188-431D-A3FA-71A5423AD728}"/>
          </ac:spMkLst>
        </pc:spChg>
        <pc:spChg chg="mod">
          <ac:chgData name="Adams, Kelsey" userId="aa4ab2c2-cd10-4db6-9fd0-3e7b972708ca" providerId="ADAL" clId="{F3D6BF43-6228-4ADF-9187-0D7356A71EE0}" dt="2018-11-15T21:10:22.879" v="1876" actId="1036"/>
          <ac:spMkLst>
            <pc:docMk/>
            <pc:sldMk cId="2237594152" sldId="261"/>
            <ac:spMk id="99" creationId="{2789A01A-0781-4C57-94CD-09AC277B24FA}"/>
          </ac:spMkLst>
        </pc:spChg>
        <pc:spChg chg="mod">
          <ac:chgData name="Adams, Kelsey" userId="aa4ab2c2-cd10-4db6-9fd0-3e7b972708ca" providerId="ADAL" clId="{F3D6BF43-6228-4ADF-9187-0D7356A71EE0}" dt="2018-11-15T21:10:22.879" v="1876" actId="1036"/>
          <ac:spMkLst>
            <pc:docMk/>
            <pc:sldMk cId="2237594152" sldId="261"/>
            <ac:spMk id="100" creationId="{20121047-D7E3-4938-9A05-4A066D090777}"/>
          </ac:spMkLst>
        </pc:spChg>
        <pc:spChg chg="mod">
          <ac:chgData name="Adams, Kelsey" userId="aa4ab2c2-cd10-4db6-9fd0-3e7b972708ca" providerId="ADAL" clId="{F3D6BF43-6228-4ADF-9187-0D7356A71EE0}" dt="2018-11-15T21:31:54.189" v="2171" actId="552"/>
          <ac:spMkLst>
            <pc:docMk/>
            <pc:sldMk cId="2237594152" sldId="261"/>
            <ac:spMk id="101" creationId="{0C8ECE02-E26A-44F0-B62B-44F62C908E3F}"/>
          </ac:spMkLst>
        </pc:spChg>
        <pc:spChg chg="del mod">
          <ac:chgData name="Adams, Kelsey" userId="aa4ab2c2-cd10-4db6-9fd0-3e7b972708ca" providerId="ADAL" clId="{F3D6BF43-6228-4ADF-9187-0D7356A71EE0}" dt="2018-11-15T21:18:52.332" v="2010" actId="478"/>
          <ac:spMkLst>
            <pc:docMk/>
            <pc:sldMk cId="2237594152" sldId="261"/>
            <ac:spMk id="102" creationId="{5A471137-C63D-4A1A-B501-3460BA3B0F15}"/>
          </ac:spMkLst>
        </pc:spChg>
        <pc:spChg chg="del mod">
          <ac:chgData name="Adams, Kelsey" userId="aa4ab2c2-cd10-4db6-9fd0-3e7b972708ca" providerId="ADAL" clId="{F3D6BF43-6228-4ADF-9187-0D7356A71EE0}" dt="2018-11-15T21:18:51.229" v="2009" actId="478"/>
          <ac:spMkLst>
            <pc:docMk/>
            <pc:sldMk cId="2237594152" sldId="261"/>
            <ac:spMk id="103" creationId="{796CF07F-4F92-4CBB-BA9D-BC9167306679}"/>
          </ac:spMkLst>
        </pc:spChg>
        <pc:spChg chg="mod">
          <ac:chgData name="Adams, Kelsey" userId="aa4ab2c2-cd10-4db6-9fd0-3e7b972708ca" providerId="ADAL" clId="{F3D6BF43-6228-4ADF-9187-0D7356A71EE0}" dt="2018-11-15T21:10:22.879" v="1876" actId="1036"/>
          <ac:spMkLst>
            <pc:docMk/>
            <pc:sldMk cId="2237594152" sldId="261"/>
            <ac:spMk id="104" creationId="{B6181674-794E-4961-B73B-D2F4CC6FE979}"/>
          </ac:spMkLst>
        </pc:spChg>
        <pc:spChg chg="mod">
          <ac:chgData name="Adams, Kelsey" userId="aa4ab2c2-cd10-4db6-9fd0-3e7b972708ca" providerId="ADAL" clId="{F3D6BF43-6228-4ADF-9187-0D7356A71EE0}" dt="2018-11-15T21:10:22.879" v="1876" actId="1036"/>
          <ac:spMkLst>
            <pc:docMk/>
            <pc:sldMk cId="2237594152" sldId="261"/>
            <ac:spMk id="105" creationId="{487EDD9B-2380-49E3-94A2-89C28B329FCC}"/>
          </ac:spMkLst>
        </pc:spChg>
        <pc:spChg chg="mod">
          <ac:chgData name="Adams, Kelsey" userId="aa4ab2c2-cd10-4db6-9fd0-3e7b972708ca" providerId="ADAL" clId="{F3D6BF43-6228-4ADF-9187-0D7356A71EE0}" dt="2018-11-15T21:10:22.879" v="1876" actId="1036"/>
          <ac:spMkLst>
            <pc:docMk/>
            <pc:sldMk cId="2237594152" sldId="261"/>
            <ac:spMk id="106" creationId="{7F70F8C8-829E-4E1F-92F2-04A02AE954E7}"/>
          </ac:spMkLst>
        </pc:spChg>
        <pc:spChg chg="add mod">
          <ac:chgData name="Adams, Kelsey" userId="aa4ab2c2-cd10-4db6-9fd0-3e7b972708ca" providerId="ADAL" clId="{F3D6BF43-6228-4ADF-9187-0D7356A71EE0}" dt="2018-11-15T21:35:39.591" v="2215" actId="1036"/>
          <ac:spMkLst>
            <pc:docMk/>
            <pc:sldMk cId="2237594152" sldId="261"/>
            <ac:spMk id="107" creationId="{90E582ED-54BB-40C1-BE25-D29399B444A1}"/>
          </ac:spMkLst>
        </pc:spChg>
        <pc:spChg chg="mod">
          <ac:chgData name="Adams, Kelsey" userId="aa4ab2c2-cd10-4db6-9fd0-3e7b972708ca" providerId="ADAL" clId="{F3D6BF43-6228-4ADF-9187-0D7356A71EE0}" dt="2018-11-15T21:37:22.567" v="2240" actId="14100"/>
          <ac:spMkLst>
            <pc:docMk/>
            <pc:sldMk cId="2237594152" sldId="261"/>
            <ac:spMk id="108" creationId="{4B3E690E-E025-4782-B4B5-837D5FCF60A5}"/>
          </ac:spMkLst>
        </pc:spChg>
        <pc:spChg chg="mod ord">
          <ac:chgData name="Adams, Kelsey" userId="aa4ab2c2-cd10-4db6-9fd0-3e7b972708ca" providerId="ADAL" clId="{F3D6BF43-6228-4ADF-9187-0D7356A71EE0}" dt="2018-11-15T21:31:54.189" v="2171" actId="552"/>
          <ac:spMkLst>
            <pc:docMk/>
            <pc:sldMk cId="2237594152" sldId="261"/>
            <ac:spMk id="109" creationId="{EF046383-3AEE-48F7-B982-6A1067B1F936}"/>
          </ac:spMkLst>
        </pc:spChg>
        <pc:spChg chg="add mod">
          <ac:chgData name="Adams, Kelsey" userId="aa4ab2c2-cd10-4db6-9fd0-3e7b972708ca" providerId="ADAL" clId="{F3D6BF43-6228-4ADF-9187-0D7356A71EE0}" dt="2018-11-15T21:43:52.933" v="2321" actId="1035"/>
          <ac:spMkLst>
            <pc:docMk/>
            <pc:sldMk cId="2237594152" sldId="261"/>
            <ac:spMk id="110" creationId="{F2C837BC-40EF-45BF-B830-102EC6C508EF}"/>
          </ac:spMkLst>
        </pc:spChg>
        <pc:spChg chg="add mod">
          <ac:chgData name="Adams, Kelsey" userId="aa4ab2c2-cd10-4db6-9fd0-3e7b972708ca" providerId="ADAL" clId="{F3D6BF43-6228-4ADF-9187-0D7356A71EE0}" dt="2018-11-15T21:43:52.933" v="2321" actId="1035"/>
          <ac:spMkLst>
            <pc:docMk/>
            <pc:sldMk cId="2237594152" sldId="261"/>
            <ac:spMk id="111" creationId="{5A19F0A5-7DCC-4C96-B0F6-46372ED3FA1A}"/>
          </ac:spMkLst>
        </pc:spChg>
        <pc:grpChg chg="add mod">
          <ac:chgData name="Adams, Kelsey" userId="aa4ab2c2-cd10-4db6-9fd0-3e7b972708ca" providerId="ADAL" clId="{F3D6BF43-6228-4ADF-9187-0D7356A71EE0}" dt="2018-11-20T15:42:13.422" v="2998" actId="1035"/>
          <ac:grpSpMkLst>
            <pc:docMk/>
            <pc:sldMk cId="2237594152" sldId="261"/>
            <ac:grpSpMk id="4" creationId="{8800D488-3FCE-4DCA-82B3-96593BA2AA2E}"/>
          </ac:grpSpMkLst>
        </pc:grpChg>
        <pc:grpChg chg="del mod">
          <ac:chgData name="Adams, Kelsey" userId="aa4ab2c2-cd10-4db6-9fd0-3e7b972708ca" providerId="ADAL" clId="{F3D6BF43-6228-4ADF-9187-0D7356A71EE0}" dt="2018-11-15T21:23:04.065" v="2056" actId="478"/>
          <ac:grpSpMkLst>
            <pc:docMk/>
            <pc:sldMk cId="2237594152" sldId="261"/>
            <ac:grpSpMk id="38" creationId="{D0360569-BA29-4B18-86B6-BD929B70325C}"/>
          </ac:grpSpMkLst>
        </pc:grpChg>
        <pc:grpChg chg="mod ord">
          <ac:chgData name="Adams, Kelsey" userId="aa4ab2c2-cd10-4db6-9fd0-3e7b972708ca" providerId="ADAL" clId="{F3D6BF43-6228-4ADF-9187-0D7356A71EE0}" dt="2018-11-20T15:42:02.107" v="2994" actId="12788"/>
          <ac:grpSpMkLst>
            <pc:docMk/>
            <pc:sldMk cId="2237594152" sldId="261"/>
            <ac:grpSpMk id="41" creationId="{E60FDBC6-2178-49A8-9BD2-A6554D8A68D9}"/>
          </ac:grpSpMkLst>
        </pc:grpChg>
        <pc:grpChg chg="del mod">
          <ac:chgData name="Adams, Kelsey" userId="aa4ab2c2-cd10-4db6-9fd0-3e7b972708ca" providerId="ADAL" clId="{F3D6BF43-6228-4ADF-9187-0D7356A71EE0}" dt="2018-11-15T21:23:06.990" v="2057" actId="478"/>
          <ac:grpSpMkLst>
            <pc:docMk/>
            <pc:sldMk cId="2237594152" sldId="261"/>
            <ac:grpSpMk id="47" creationId="{30CE7A94-2B4D-4002-A52A-AA3658B6A75D}"/>
          </ac:grpSpMkLst>
        </pc:grpChg>
        <pc:grpChg chg="add mod">
          <ac:chgData name="Adams, Kelsey" userId="aa4ab2c2-cd10-4db6-9fd0-3e7b972708ca" providerId="ADAL" clId="{F3D6BF43-6228-4ADF-9187-0D7356A71EE0}" dt="2018-11-20T15:42:07.005" v="2995" actId="1036"/>
          <ac:grpSpMkLst>
            <pc:docMk/>
            <pc:sldMk cId="2237594152" sldId="261"/>
            <ac:grpSpMk id="59" creationId="{2A3E3516-A2AA-4FF7-A91B-70EF2AE6524F}"/>
          </ac:grpSpMkLst>
        </pc:grpChg>
        <pc:grpChg chg="add mod">
          <ac:chgData name="Adams, Kelsey" userId="aa4ab2c2-cd10-4db6-9fd0-3e7b972708ca" providerId="ADAL" clId="{F3D6BF43-6228-4ADF-9187-0D7356A71EE0}" dt="2018-11-20T15:42:09.295" v="2997" actId="1036"/>
          <ac:grpSpMkLst>
            <pc:docMk/>
            <pc:sldMk cId="2237594152" sldId="261"/>
            <ac:grpSpMk id="78" creationId="{B36D8FE6-3610-4AE1-B0E4-7540D92CBF92}"/>
          </ac:grpSpMkLst>
        </pc:grpChg>
        <pc:grpChg chg="add del mod">
          <ac:chgData name="Adams, Kelsey" userId="aa4ab2c2-cd10-4db6-9fd0-3e7b972708ca" providerId="ADAL" clId="{F3D6BF43-6228-4ADF-9187-0D7356A71EE0}" dt="2018-11-15T21:19:46.694" v="2018" actId="165"/>
          <ac:grpSpMkLst>
            <pc:docMk/>
            <pc:sldMk cId="2237594152" sldId="261"/>
            <ac:grpSpMk id="85" creationId="{A6A9EA95-91C7-4A65-9BF5-F20C3608D564}"/>
          </ac:grpSpMkLst>
        </pc:grpChg>
        <pc:picChg chg="mod">
          <ac:chgData name="Adams, Kelsey" userId="aa4ab2c2-cd10-4db6-9fd0-3e7b972708ca" providerId="ADAL" clId="{F3D6BF43-6228-4ADF-9187-0D7356A71EE0}" dt="2018-11-15T21:22:12.232" v="2047" actId="1076"/>
          <ac:picMkLst>
            <pc:docMk/>
            <pc:sldMk cId="2237594152" sldId="261"/>
            <ac:picMk id="43" creationId="{47D148A9-0B0B-4DD2-9C76-979BAE286435}"/>
          </ac:picMkLst>
        </pc:picChg>
        <pc:picChg chg="mod topLvl">
          <ac:chgData name="Adams, Kelsey" userId="aa4ab2c2-cd10-4db6-9fd0-3e7b972708ca" providerId="ADAL" clId="{F3D6BF43-6228-4ADF-9187-0D7356A71EE0}" dt="2018-11-15T21:21:30.437" v="2034" actId="164"/>
          <ac:picMkLst>
            <pc:docMk/>
            <pc:sldMk cId="2237594152" sldId="261"/>
            <ac:picMk id="87" creationId="{98E2772A-3B8A-4278-8CAF-14BD13135A30}"/>
          </ac:picMkLst>
        </pc:picChg>
      </pc:sldChg>
    </pc:docChg>
  </pc:docChgLst>
  <pc:docChgLst>
    <pc:chgData name="Adams, Kelsey" userId="aa4ab2c2-cd10-4db6-9fd0-3e7b972708ca" providerId="ADAL" clId="{73AEBF79-1BC3-45B1-8A75-445670905437}"/>
    <pc:docChg chg="undo custSel modSld">
      <pc:chgData name="Adams, Kelsey" userId="aa4ab2c2-cd10-4db6-9fd0-3e7b972708ca" providerId="ADAL" clId="{73AEBF79-1BC3-45B1-8A75-445670905437}" dt="2018-10-29T15:09:21.225" v="2193" actId="14100"/>
      <pc:docMkLst>
        <pc:docMk/>
      </pc:docMkLst>
      <pc:sldChg chg="addSp delSp modSp">
        <pc:chgData name="Adams, Kelsey" userId="aa4ab2c2-cd10-4db6-9fd0-3e7b972708ca" providerId="ADAL" clId="{73AEBF79-1BC3-45B1-8A75-445670905437}" dt="2018-10-29T14:51:52.959" v="1650" actId="20577"/>
        <pc:sldMkLst>
          <pc:docMk/>
          <pc:sldMk cId="597094013" sldId="256"/>
        </pc:sldMkLst>
        <pc:spChg chg="add mod">
          <ac:chgData name="Adams, Kelsey" userId="aa4ab2c2-cd10-4db6-9fd0-3e7b972708ca" providerId="ADAL" clId="{73AEBF79-1BC3-45B1-8A75-445670905437}" dt="2018-10-29T14:46:28.660" v="1587" actId="1038"/>
          <ac:spMkLst>
            <pc:docMk/>
            <pc:sldMk cId="597094013" sldId="256"/>
            <ac:spMk id="38" creationId="{C867F182-91E8-475D-BE4A-0CB16DFA767B}"/>
          </ac:spMkLst>
        </pc:spChg>
        <pc:spChg chg="add mod">
          <ac:chgData name="Adams, Kelsey" userId="aa4ab2c2-cd10-4db6-9fd0-3e7b972708ca" providerId="ADAL" clId="{73AEBF79-1BC3-45B1-8A75-445670905437}" dt="2018-10-29T14:51:41.454" v="1640" actId="1035"/>
          <ac:spMkLst>
            <pc:docMk/>
            <pc:sldMk cId="597094013" sldId="256"/>
            <ac:spMk id="40" creationId="{EFA41B94-1132-44D7-B4A0-7DB7D7CAD1BF}"/>
          </ac:spMkLst>
        </pc:spChg>
        <pc:spChg chg="mod">
          <ac:chgData name="Adams, Kelsey" userId="aa4ab2c2-cd10-4db6-9fd0-3e7b972708ca" providerId="ADAL" clId="{73AEBF79-1BC3-45B1-8A75-445670905437}" dt="2018-10-26T14:52:07.379" v="489" actId="1038"/>
          <ac:spMkLst>
            <pc:docMk/>
            <pc:sldMk cId="597094013" sldId="256"/>
            <ac:spMk id="57" creationId="{44960F44-1A51-495F-BD75-9B76BE9348FA}"/>
          </ac:spMkLst>
        </pc:spChg>
        <pc:spChg chg="mod">
          <ac:chgData name="Adams, Kelsey" userId="aa4ab2c2-cd10-4db6-9fd0-3e7b972708ca" providerId="ADAL" clId="{73AEBF79-1BC3-45B1-8A75-445670905437}" dt="2018-10-26T14:51:46.834" v="484" actId="14100"/>
          <ac:spMkLst>
            <pc:docMk/>
            <pc:sldMk cId="597094013" sldId="256"/>
            <ac:spMk id="61" creationId="{3C69F331-6B2A-4F8F-90A8-A982AEA4EF9E}"/>
          </ac:spMkLst>
        </pc:spChg>
        <pc:spChg chg="mod">
          <ac:chgData name="Adams, Kelsey" userId="aa4ab2c2-cd10-4db6-9fd0-3e7b972708ca" providerId="ADAL" clId="{73AEBF79-1BC3-45B1-8A75-445670905437}" dt="2018-10-26T14:52:07.379" v="489" actId="1038"/>
          <ac:spMkLst>
            <pc:docMk/>
            <pc:sldMk cId="597094013" sldId="256"/>
            <ac:spMk id="64" creationId="{6451B009-718B-4AA4-A707-DE1D08D5A839}"/>
          </ac:spMkLst>
        </pc:spChg>
        <pc:spChg chg="mod">
          <ac:chgData name="Adams, Kelsey" userId="aa4ab2c2-cd10-4db6-9fd0-3e7b972708ca" providerId="ADAL" clId="{73AEBF79-1BC3-45B1-8A75-445670905437}" dt="2018-10-29T14:30:02.862" v="1514" actId="113"/>
          <ac:spMkLst>
            <pc:docMk/>
            <pc:sldMk cId="597094013" sldId="256"/>
            <ac:spMk id="65" creationId="{4B59076F-1986-4686-A38D-E6FA4F67F094}"/>
          </ac:spMkLst>
        </pc:spChg>
        <pc:spChg chg="del">
          <ac:chgData name="Adams, Kelsey" userId="aa4ab2c2-cd10-4db6-9fd0-3e7b972708ca" providerId="ADAL" clId="{73AEBF79-1BC3-45B1-8A75-445670905437}" dt="2018-10-26T14:51:07.751" v="478" actId="478"/>
          <ac:spMkLst>
            <pc:docMk/>
            <pc:sldMk cId="597094013" sldId="256"/>
            <ac:spMk id="66" creationId="{E19BE5C4-C7A4-4127-9AE1-B7E131F6CA75}"/>
          </ac:spMkLst>
        </pc:spChg>
        <pc:spChg chg="mod">
          <ac:chgData name="Adams, Kelsey" userId="aa4ab2c2-cd10-4db6-9fd0-3e7b972708ca" providerId="ADAL" clId="{73AEBF79-1BC3-45B1-8A75-445670905437}" dt="2018-10-26T14:52:07.379" v="489" actId="1038"/>
          <ac:spMkLst>
            <pc:docMk/>
            <pc:sldMk cId="597094013" sldId="256"/>
            <ac:spMk id="70" creationId="{5901160E-268D-4C00-A5B0-57E3C9BDCE4B}"/>
          </ac:spMkLst>
        </pc:spChg>
        <pc:spChg chg="mod">
          <ac:chgData name="Adams, Kelsey" userId="aa4ab2c2-cd10-4db6-9fd0-3e7b972708ca" providerId="ADAL" clId="{73AEBF79-1BC3-45B1-8A75-445670905437}" dt="2018-10-26T14:52:07.379" v="489" actId="1038"/>
          <ac:spMkLst>
            <pc:docMk/>
            <pc:sldMk cId="597094013" sldId="256"/>
            <ac:spMk id="72" creationId="{E7098BDD-A645-4A9D-827C-DA48B177F92F}"/>
          </ac:spMkLst>
        </pc:spChg>
        <pc:spChg chg="mod">
          <ac:chgData name="Adams, Kelsey" userId="aa4ab2c2-cd10-4db6-9fd0-3e7b972708ca" providerId="ADAL" clId="{73AEBF79-1BC3-45B1-8A75-445670905437}" dt="2018-10-26T14:51:03.228" v="477" actId="1035"/>
          <ac:spMkLst>
            <pc:docMk/>
            <pc:sldMk cId="597094013" sldId="256"/>
            <ac:spMk id="73" creationId="{6EC6567D-2AC7-44E3-8815-B7D2F5D963B4}"/>
          </ac:spMkLst>
        </pc:spChg>
        <pc:spChg chg="mod">
          <ac:chgData name="Adams, Kelsey" userId="aa4ab2c2-cd10-4db6-9fd0-3e7b972708ca" providerId="ADAL" clId="{73AEBF79-1BC3-45B1-8A75-445670905437}" dt="2018-10-29T14:51:28.968" v="1638" actId="948"/>
          <ac:spMkLst>
            <pc:docMk/>
            <pc:sldMk cId="597094013" sldId="256"/>
            <ac:spMk id="80" creationId="{0CFFB88D-0D18-451B-A849-964EEB44AAF6}"/>
          </ac:spMkLst>
        </pc:spChg>
        <pc:spChg chg="mod">
          <ac:chgData name="Adams, Kelsey" userId="aa4ab2c2-cd10-4db6-9fd0-3e7b972708ca" providerId="ADAL" clId="{73AEBF79-1BC3-45B1-8A75-445670905437}" dt="2018-10-29T14:51:52.959" v="1650" actId="20577"/>
          <ac:spMkLst>
            <pc:docMk/>
            <pc:sldMk cId="597094013" sldId="256"/>
            <ac:spMk id="87" creationId="{5C0C080A-B12D-468E-90C9-C446772C4D04}"/>
          </ac:spMkLst>
        </pc:spChg>
        <pc:spChg chg="mod">
          <ac:chgData name="Adams, Kelsey" userId="aa4ab2c2-cd10-4db6-9fd0-3e7b972708ca" providerId="ADAL" clId="{73AEBF79-1BC3-45B1-8A75-445670905437}" dt="2018-10-29T14:46:28.660" v="1587" actId="1038"/>
          <ac:spMkLst>
            <pc:docMk/>
            <pc:sldMk cId="597094013" sldId="256"/>
            <ac:spMk id="88" creationId="{7C0F48E7-9C79-4BB1-B29D-12981E9955EE}"/>
          </ac:spMkLst>
        </pc:spChg>
        <pc:grpChg chg="del">
          <ac:chgData name="Adams, Kelsey" userId="aa4ab2c2-cd10-4db6-9fd0-3e7b972708ca" providerId="ADAL" clId="{73AEBF79-1BC3-45B1-8A75-445670905437}" dt="2018-10-26T14:51:13.017" v="480" actId="478"/>
          <ac:grpSpMkLst>
            <pc:docMk/>
            <pc:sldMk cId="597094013" sldId="256"/>
            <ac:grpSpMk id="2" creationId="{5DC71EE3-1CDA-4E36-AA24-0FFCA036AD7A}"/>
          </ac:grpSpMkLst>
        </pc:grpChg>
        <pc:grpChg chg="del">
          <ac:chgData name="Adams, Kelsey" userId="aa4ab2c2-cd10-4db6-9fd0-3e7b972708ca" providerId="ADAL" clId="{73AEBF79-1BC3-45B1-8A75-445670905437}" dt="2018-10-26T14:51:11.896" v="479" actId="478"/>
          <ac:grpSpMkLst>
            <pc:docMk/>
            <pc:sldMk cId="597094013" sldId="256"/>
            <ac:grpSpMk id="4" creationId="{96A6AEC5-F764-41E5-871D-1C85AC1A48E0}"/>
          </ac:grpSpMkLst>
        </pc:grpChg>
        <pc:grpChg chg="add mod">
          <ac:chgData name="Adams, Kelsey" userId="aa4ab2c2-cd10-4db6-9fd0-3e7b972708ca" providerId="ADAL" clId="{73AEBF79-1BC3-45B1-8A75-445670905437}" dt="2018-10-26T14:52:25.276" v="491" actId="12788"/>
          <ac:grpSpMkLst>
            <pc:docMk/>
            <pc:sldMk cId="597094013" sldId="256"/>
            <ac:grpSpMk id="41" creationId="{3C3BFC14-8A60-414D-A6D7-9396626A8CB8}"/>
          </ac:grpSpMkLst>
        </pc:grpChg>
        <pc:grpChg chg="add mod">
          <ac:chgData name="Adams, Kelsey" userId="aa4ab2c2-cd10-4db6-9fd0-3e7b972708ca" providerId="ADAL" clId="{73AEBF79-1BC3-45B1-8A75-445670905437}" dt="2018-10-26T14:52:25.276" v="491" actId="12788"/>
          <ac:grpSpMkLst>
            <pc:docMk/>
            <pc:sldMk cId="597094013" sldId="256"/>
            <ac:grpSpMk id="44" creationId="{AE7E45BB-B514-45F1-9F15-E3EF8EB605A9}"/>
          </ac:grpSpMkLst>
        </pc:grpChg>
        <pc:grpChg chg="mod">
          <ac:chgData name="Adams, Kelsey" userId="aa4ab2c2-cd10-4db6-9fd0-3e7b972708ca" providerId="ADAL" clId="{73AEBF79-1BC3-45B1-8A75-445670905437}" dt="2018-10-29T14:50:27.707" v="1626" actId="20577"/>
          <ac:grpSpMkLst>
            <pc:docMk/>
            <pc:sldMk cId="597094013" sldId="256"/>
            <ac:grpSpMk id="78" creationId="{6A37CFF1-2EDD-40B5-8185-ECE5FCC9B4D2}"/>
          </ac:grpSpMkLst>
        </pc:grpChg>
        <pc:graphicFrameChg chg="mod">
          <ac:chgData name="Adams, Kelsey" userId="aa4ab2c2-cd10-4db6-9fd0-3e7b972708ca" providerId="ADAL" clId="{73AEBF79-1BC3-45B1-8A75-445670905437}" dt="2018-10-26T14:48:24.066" v="407" actId="1076"/>
          <ac:graphicFrameMkLst>
            <pc:docMk/>
            <pc:sldMk cId="597094013" sldId="256"/>
            <ac:graphicFrameMk id="39" creationId="{496201EE-2D45-4DE1-93CE-9D88146B51D1}"/>
          </ac:graphicFrameMkLst>
        </pc:graphicFrameChg>
      </pc:sldChg>
      <pc:sldChg chg="addSp delSp modSp">
        <pc:chgData name="Adams, Kelsey" userId="aa4ab2c2-cd10-4db6-9fd0-3e7b972708ca" providerId="ADAL" clId="{73AEBF79-1BC3-45B1-8A75-445670905437}" dt="2018-10-29T14:49:25.209" v="1607" actId="20577"/>
        <pc:sldMkLst>
          <pc:docMk/>
          <pc:sldMk cId="1796856507" sldId="257"/>
        </pc:sldMkLst>
        <pc:spChg chg="mod">
          <ac:chgData name="Adams, Kelsey" userId="aa4ab2c2-cd10-4db6-9fd0-3e7b972708ca" providerId="ADAL" clId="{73AEBF79-1BC3-45B1-8A75-445670905437}" dt="2018-10-29T14:43:08.685" v="1560" actId="1035"/>
          <ac:spMkLst>
            <pc:docMk/>
            <pc:sldMk cId="1796856507" sldId="257"/>
            <ac:spMk id="29" creationId="{41FAC917-7867-42FD-96EA-8BABF8E5FA5C}"/>
          </ac:spMkLst>
        </pc:spChg>
        <pc:spChg chg="mod">
          <ac:chgData name="Adams, Kelsey" userId="aa4ab2c2-cd10-4db6-9fd0-3e7b972708ca" providerId="ADAL" clId="{73AEBF79-1BC3-45B1-8A75-445670905437}" dt="2018-10-26T14:59:57.974" v="666" actId="1076"/>
          <ac:spMkLst>
            <pc:docMk/>
            <pc:sldMk cId="1796856507" sldId="257"/>
            <ac:spMk id="47" creationId="{88BEEE32-3B08-407D-9178-C2BFE9BBB8C9}"/>
          </ac:spMkLst>
        </pc:spChg>
        <pc:spChg chg="add mod">
          <ac:chgData name="Adams, Kelsey" userId="aa4ab2c2-cd10-4db6-9fd0-3e7b972708ca" providerId="ADAL" clId="{73AEBF79-1BC3-45B1-8A75-445670905437}" dt="2018-10-29T14:43:57.075" v="1563" actId="1076"/>
          <ac:spMkLst>
            <pc:docMk/>
            <pc:sldMk cId="1796856507" sldId="257"/>
            <ac:spMk id="57" creationId="{6BECFB82-848F-4F7D-A6AA-D43630872C8F}"/>
          </ac:spMkLst>
        </pc:spChg>
        <pc:spChg chg="add mod">
          <ac:chgData name="Adams, Kelsey" userId="aa4ab2c2-cd10-4db6-9fd0-3e7b972708ca" providerId="ADAL" clId="{73AEBF79-1BC3-45B1-8A75-445670905437}" dt="2018-10-29T14:45:35.570" v="1578" actId="207"/>
          <ac:spMkLst>
            <pc:docMk/>
            <pc:sldMk cId="1796856507" sldId="257"/>
            <ac:spMk id="58" creationId="{E040BF3E-0B63-4E11-8EAF-BC72577FDD0D}"/>
          </ac:spMkLst>
        </pc:spChg>
        <pc:spChg chg="add mod">
          <ac:chgData name="Adams, Kelsey" userId="aa4ab2c2-cd10-4db6-9fd0-3e7b972708ca" providerId="ADAL" clId="{73AEBF79-1BC3-45B1-8A75-445670905437}" dt="2018-10-29T14:49:08.630" v="1605" actId="20577"/>
          <ac:spMkLst>
            <pc:docMk/>
            <pc:sldMk cId="1796856507" sldId="257"/>
            <ac:spMk id="63" creationId="{A386DDF2-EFEA-4BE2-9AC5-BD1D56E12B9C}"/>
          </ac:spMkLst>
        </pc:spChg>
        <pc:spChg chg="add mod">
          <ac:chgData name="Adams, Kelsey" userId="aa4ab2c2-cd10-4db6-9fd0-3e7b972708ca" providerId="ADAL" clId="{73AEBF79-1BC3-45B1-8A75-445670905437}" dt="2018-10-29T14:48:52.833" v="1600" actId="20577"/>
          <ac:spMkLst>
            <pc:docMk/>
            <pc:sldMk cId="1796856507" sldId="257"/>
            <ac:spMk id="64" creationId="{823EF484-ED17-491B-BAB6-6634926C0EF8}"/>
          </ac:spMkLst>
        </pc:spChg>
        <pc:spChg chg="add mod">
          <ac:chgData name="Adams, Kelsey" userId="aa4ab2c2-cd10-4db6-9fd0-3e7b972708ca" providerId="ADAL" clId="{73AEBF79-1BC3-45B1-8A75-445670905437}" dt="2018-10-29T14:49:03.691" v="1604" actId="20577"/>
          <ac:spMkLst>
            <pc:docMk/>
            <pc:sldMk cId="1796856507" sldId="257"/>
            <ac:spMk id="65" creationId="{B89C944E-7A17-4ED7-B8F3-10E53A43DD79}"/>
          </ac:spMkLst>
        </pc:spChg>
        <pc:spChg chg="mod">
          <ac:chgData name="Adams, Kelsey" userId="aa4ab2c2-cd10-4db6-9fd0-3e7b972708ca" providerId="ADAL" clId="{73AEBF79-1BC3-45B1-8A75-445670905437}" dt="2018-10-29T14:49:25.209" v="1607" actId="20577"/>
          <ac:spMkLst>
            <pc:docMk/>
            <pc:sldMk cId="1796856507" sldId="257"/>
            <ac:spMk id="91" creationId="{25B3014B-2EFF-4216-A198-E8036A45EDB4}"/>
          </ac:spMkLst>
        </pc:spChg>
        <pc:grpChg chg="del mod">
          <ac:chgData name="Adams, Kelsey" userId="aa4ab2c2-cd10-4db6-9fd0-3e7b972708ca" providerId="ADAL" clId="{73AEBF79-1BC3-45B1-8A75-445670905437}" dt="2018-10-29T14:44:05.771" v="1564" actId="478"/>
          <ac:grpSpMkLst>
            <pc:docMk/>
            <pc:sldMk cId="1796856507" sldId="257"/>
            <ac:grpSpMk id="14" creationId="{22F43BDE-2A3F-45F0-8CD1-EBE68256AB72}"/>
          </ac:grpSpMkLst>
        </pc:grpChg>
        <pc:picChg chg="mod">
          <ac:chgData name="Adams, Kelsey" userId="aa4ab2c2-cd10-4db6-9fd0-3e7b972708ca" providerId="ADAL" clId="{73AEBF79-1BC3-45B1-8A75-445670905437}" dt="2018-10-26T14:59:06.274" v="655" actId="552"/>
          <ac:picMkLst>
            <pc:docMk/>
            <pc:sldMk cId="1796856507" sldId="257"/>
            <ac:picMk id="7" creationId="{00000000-0000-0000-0000-000000000000}"/>
          </ac:picMkLst>
        </pc:picChg>
      </pc:sldChg>
      <pc:sldChg chg="addSp modSp">
        <pc:chgData name="Adams, Kelsey" userId="aa4ab2c2-cd10-4db6-9fd0-3e7b972708ca" providerId="ADAL" clId="{73AEBF79-1BC3-45B1-8A75-445670905437}" dt="2018-10-29T14:53:37.460" v="1661" actId="1076"/>
        <pc:sldMkLst>
          <pc:docMk/>
          <pc:sldMk cId="3279669905" sldId="258"/>
        </pc:sldMkLst>
        <pc:spChg chg="add mod">
          <ac:chgData name="Adams, Kelsey" userId="aa4ab2c2-cd10-4db6-9fd0-3e7b972708ca" providerId="ADAL" clId="{73AEBF79-1BC3-45B1-8A75-445670905437}" dt="2018-10-29T14:53:37.460" v="1661" actId="1076"/>
          <ac:spMkLst>
            <pc:docMk/>
            <pc:sldMk cId="3279669905" sldId="258"/>
            <ac:spMk id="36" creationId="{9252DE54-BBD6-4E4D-8351-41822CA9B005}"/>
          </ac:spMkLst>
        </pc:spChg>
        <pc:spChg chg="add mod">
          <ac:chgData name="Adams, Kelsey" userId="aa4ab2c2-cd10-4db6-9fd0-3e7b972708ca" providerId="ADAL" clId="{73AEBF79-1BC3-45B1-8A75-445670905437}" dt="2018-10-29T14:35:56.225" v="1533" actId="1076"/>
          <ac:spMkLst>
            <pc:docMk/>
            <pc:sldMk cId="3279669905" sldId="258"/>
            <ac:spMk id="37" creationId="{3370092C-EED2-4C27-8E1E-9B1B3B34CB87}"/>
          </ac:spMkLst>
        </pc:spChg>
        <pc:spChg chg="add mod">
          <ac:chgData name="Adams, Kelsey" userId="aa4ab2c2-cd10-4db6-9fd0-3e7b972708ca" providerId="ADAL" clId="{73AEBF79-1BC3-45B1-8A75-445670905437}" dt="2018-10-29T14:53:11.324" v="1658" actId="1076"/>
          <ac:spMkLst>
            <pc:docMk/>
            <pc:sldMk cId="3279669905" sldId="258"/>
            <ac:spMk id="39" creationId="{FB5BBD7E-7B64-43F5-8576-2FC86ABFE937}"/>
          </ac:spMkLst>
        </pc:spChg>
        <pc:spChg chg="mod">
          <ac:chgData name="Adams, Kelsey" userId="aa4ab2c2-cd10-4db6-9fd0-3e7b972708ca" providerId="ADAL" clId="{73AEBF79-1BC3-45B1-8A75-445670905437}" dt="2018-10-26T14:59:32.016" v="665" actId="1037"/>
          <ac:spMkLst>
            <pc:docMk/>
            <pc:sldMk cId="3279669905" sldId="258"/>
            <ac:spMk id="42" creationId="{1CDEF2BC-B3F2-465B-BE00-CD4950FD7045}"/>
          </ac:spMkLst>
        </pc:spChg>
        <pc:spChg chg="mod">
          <ac:chgData name="Adams, Kelsey" userId="aa4ab2c2-cd10-4db6-9fd0-3e7b972708ca" providerId="ADAL" clId="{73AEBF79-1BC3-45B1-8A75-445670905437}" dt="2018-10-29T14:27:42.159" v="1506" actId="20577"/>
          <ac:spMkLst>
            <pc:docMk/>
            <pc:sldMk cId="3279669905" sldId="258"/>
            <ac:spMk id="44" creationId="{6EBEE5C8-195E-49CB-8AB2-41A643F47125}"/>
          </ac:spMkLst>
        </pc:spChg>
        <pc:spChg chg="mod">
          <ac:chgData name="Adams, Kelsey" userId="aa4ab2c2-cd10-4db6-9fd0-3e7b972708ca" providerId="ADAL" clId="{73AEBF79-1BC3-45B1-8A75-445670905437}" dt="2018-10-29T14:53:18.020" v="1659" actId="14100"/>
          <ac:spMkLst>
            <pc:docMk/>
            <pc:sldMk cId="3279669905" sldId="258"/>
            <ac:spMk id="46" creationId="{A977C6AE-1701-417E-B6D5-DE57CF4AF7A0}"/>
          </ac:spMkLst>
        </pc:spChg>
        <pc:spChg chg="mod">
          <ac:chgData name="Adams, Kelsey" userId="aa4ab2c2-cd10-4db6-9fd0-3e7b972708ca" providerId="ADAL" clId="{73AEBF79-1BC3-45B1-8A75-445670905437}" dt="2018-10-29T14:31:57.999" v="1522" actId="113"/>
          <ac:spMkLst>
            <pc:docMk/>
            <pc:sldMk cId="3279669905" sldId="258"/>
            <ac:spMk id="62" creationId="{462D6191-6078-47A3-8EEA-132A1812894E}"/>
          </ac:spMkLst>
        </pc:spChg>
        <pc:spChg chg="mod">
          <ac:chgData name="Adams, Kelsey" userId="aa4ab2c2-cd10-4db6-9fd0-3e7b972708ca" providerId="ADAL" clId="{73AEBF79-1BC3-45B1-8A75-445670905437}" dt="2018-10-26T15:57:07.358" v="1098" actId="113"/>
          <ac:spMkLst>
            <pc:docMk/>
            <pc:sldMk cId="3279669905" sldId="258"/>
            <ac:spMk id="63" creationId="{AC310A49-4E97-41BA-9CCF-FCD337ECC6B4}"/>
          </ac:spMkLst>
        </pc:spChg>
        <pc:spChg chg="mod">
          <ac:chgData name="Adams, Kelsey" userId="aa4ab2c2-cd10-4db6-9fd0-3e7b972708ca" providerId="ADAL" clId="{73AEBF79-1BC3-45B1-8A75-445670905437}" dt="2018-10-29T14:53:30.537" v="1660" actId="20577"/>
          <ac:spMkLst>
            <pc:docMk/>
            <pc:sldMk cId="3279669905" sldId="258"/>
            <ac:spMk id="70" creationId="{A8BDF71A-6E2D-4973-957D-14BD680B03AA}"/>
          </ac:spMkLst>
        </pc:spChg>
        <pc:picChg chg="mod">
          <ac:chgData name="Adams, Kelsey" userId="aa4ab2c2-cd10-4db6-9fd0-3e7b972708ca" providerId="ADAL" clId="{73AEBF79-1BC3-45B1-8A75-445670905437}" dt="2018-10-26T14:58:44.048" v="652" actId="552"/>
          <ac:picMkLst>
            <pc:docMk/>
            <pc:sldMk cId="3279669905" sldId="258"/>
            <ac:picMk id="7" creationId="{00000000-0000-0000-0000-000000000000}"/>
          </ac:picMkLst>
        </pc:picChg>
      </pc:sldChg>
      <pc:sldChg chg="addSp modSp">
        <pc:chgData name="Adams, Kelsey" userId="aa4ab2c2-cd10-4db6-9fd0-3e7b972708ca" providerId="ADAL" clId="{73AEBF79-1BC3-45B1-8A75-445670905437}" dt="2018-10-29T15:03:55.663" v="1968" actId="20577"/>
        <pc:sldMkLst>
          <pc:docMk/>
          <pc:sldMk cId="2612263588" sldId="259"/>
        </pc:sldMkLst>
        <pc:spChg chg="add mod">
          <ac:chgData name="Adams, Kelsey" userId="aa4ab2c2-cd10-4db6-9fd0-3e7b972708ca" providerId="ADAL" clId="{73AEBF79-1BC3-45B1-8A75-445670905437}" dt="2018-10-29T15:03:55.663" v="1968" actId="20577"/>
          <ac:spMkLst>
            <pc:docMk/>
            <pc:sldMk cId="2612263588" sldId="259"/>
            <ac:spMk id="35" creationId="{18DFB5F3-722C-4263-96D6-896D227DF98B}"/>
          </ac:spMkLst>
        </pc:spChg>
        <pc:spChg chg="mod">
          <ac:chgData name="Adams, Kelsey" userId="aa4ab2c2-cd10-4db6-9fd0-3e7b972708ca" providerId="ADAL" clId="{73AEBF79-1BC3-45B1-8A75-445670905437}" dt="2018-10-26T15:51:46.991" v="904" actId="207"/>
          <ac:spMkLst>
            <pc:docMk/>
            <pc:sldMk cId="2612263588" sldId="259"/>
            <ac:spMk id="39" creationId="{A5AC9B58-893C-4BB9-8A1E-D69B8A9FC78E}"/>
          </ac:spMkLst>
        </pc:spChg>
        <pc:spChg chg="mod">
          <ac:chgData name="Adams, Kelsey" userId="aa4ab2c2-cd10-4db6-9fd0-3e7b972708ca" providerId="ADAL" clId="{73AEBF79-1BC3-45B1-8A75-445670905437}" dt="2018-10-29T14:52:16.209" v="1651" actId="20577"/>
          <ac:spMkLst>
            <pc:docMk/>
            <pc:sldMk cId="2612263588" sldId="259"/>
            <ac:spMk id="49" creationId="{5F5FDCC7-8E07-40D3-8DD2-8D05A9EC2A2C}"/>
          </ac:spMkLst>
        </pc:spChg>
        <pc:spChg chg="add mod">
          <ac:chgData name="Adams, Kelsey" userId="aa4ab2c2-cd10-4db6-9fd0-3e7b972708ca" providerId="ADAL" clId="{73AEBF79-1BC3-45B1-8A75-445670905437}" dt="2018-10-29T14:52:55.357" v="1656" actId="1076"/>
          <ac:spMkLst>
            <pc:docMk/>
            <pc:sldMk cId="2612263588" sldId="259"/>
            <ac:spMk id="52" creationId="{58691C80-896B-465B-B7A4-98D267664278}"/>
          </ac:spMkLst>
        </pc:spChg>
        <pc:spChg chg="add mod">
          <ac:chgData name="Adams, Kelsey" userId="aa4ab2c2-cd10-4db6-9fd0-3e7b972708ca" providerId="ADAL" clId="{73AEBF79-1BC3-45B1-8A75-445670905437}" dt="2018-10-29T14:52:23.476" v="1652" actId="20577"/>
          <ac:spMkLst>
            <pc:docMk/>
            <pc:sldMk cId="2612263588" sldId="259"/>
            <ac:spMk id="53" creationId="{6ED61FA1-E6B6-414B-B12F-C45392DB5445}"/>
          </ac:spMkLst>
        </pc:spChg>
        <pc:spChg chg="add mod">
          <ac:chgData name="Adams, Kelsey" userId="aa4ab2c2-cd10-4db6-9fd0-3e7b972708ca" providerId="ADAL" clId="{73AEBF79-1BC3-45B1-8A75-445670905437}" dt="2018-10-29T14:52:44.493" v="1655" actId="1076"/>
          <ac:spMkLst>
            <pc:docMk/>
            <pc:sldMk cId="2612263588" sldId="259"/>
            <ac:spMk id="54" creationId="{CFF08E81-DF80-4548-9F60-9306347154ED}"/>
          </ac:spMkLst>
        </pc:spChg>
      </pc:sldChg>
      <pc:sldChg chg="addSp delSp modSp">
        <pc:chgData name="Adams, Kelsey" userId="aa4ab2c2-cd10-4db6-9fd0-3e7b972708ca" providerId="ADAL" clId="{73AEBF79-1BC3-45B1-8A75-445670905437}" dt="2018-10-26T15:06:34.539" v="886" actId="12788"/>
        <pc:sldMkLst>
          <pc:docMk/>
          <pc:sldMk cId="1048741095" sldId="260"/>
        </pc:sldMkLst>
        <pc:spChg chg="mod">
          <ac:chgData name="Adams, Kelsey" userId="aa4ab2c2-cd10-4db6-9fd0-3e7b972708ca" providerId="ADAL" clId="{73AEBF79-1BC3-45B1-8A75-445670905437}" dt="2018-10-26T15:02:01.534" v="725" actId="114"/>
          <ac:spMkLst>
            <pc:docMk/>
            <pc:sldMk cId="1048741095" sldId="260"/>
            <ac:spMk id="2" creationId="{00000000-0000-0000-0000-000000000000}"/>
          </ac:spMkLst>
        </pc:spChg>
        <pc:spChg chg="mod">
          <ac:chgData name="Adams, Kelsey" userId="aa4ab2c2-cd10-4db6-9fd0-3e7b972708ca" providerId="ADAL" clId="{73AEBF79-1BC3-45B1-8A75-445670905437}" dt="2018-10-26T15:02:16.936" v="727" actId="1035"/>
          <ac:spMkLst>
            <pc:docMk/>
            <pc:sldMk cId="1048741095" sldId="260"/>
            <ac:spMk id="4" creationId="{43443CF9-33AC-4A79-9480-11447E138FE5}"/>
          </ac:spMkLst>
        </pc:spChg>
        <pc:spChg chg="mod">
          <ac:chgData name="Adams, Kelsey" userId="aa4ab2c2-cd10-4db6-9fd0-3e7b972708ca" providerId="ADAL" clId="{73AEBF79-1BC3-45B1-8A75-445670905437}" dt="2018-10-26T15:02:16.936" v="727" actId="1035"/>
          <ac:spMkLst>
            <pc:docMk/>
            <pc:sldMk cId="1048741095" sldId="260"/>
            <ac:spMk id="12" creationId="{0D45D093-2420-4CCA-A62B-11AA33090DFD}"/>
          </ac:spMkLst>
        </pc:spChg>
        <pc:spChg chg="mod">
          <ac:chgData name="Adams, Kelsey" userId="aa4ab2c2-cd10-4db6-9fd0-3e7b972708ca" providerId="ADAL" clId="{73AEBF79-1BC3-45B1-8A75-445670905437}" dt="2018-10-26T15:06:10.890" v="820" actId="1038"/>
          <ac:spMkLst>
            <pc:docMk/>
            <pc:sldMk cId="1048741095" sldId="260"/>
            <ac:spMk id="14" creationId="{F61C0C90-D851-4B25-814A-89F03CF236A0}"/>
          </ac:spMkLst>
        </pc:spChg>
        <pc:spChg chg="mod">
          <ac:chgData name="Adams, Kelsey" userId="aa4ab2c2-cd10-4db6-9fd0-3e7b972708ca" providerId="ADAL" clId="{73AEBF79-1BC3-45B1-8A75-445670905437}" dt="2018-10-26T15:02:16.936" v="727" actId="1035"/>
          <ac:spMkLst>
            <pc:docMk/>
            <pc:sldMk cId="1048741095" sldId="260"/>
            <ac:spMk id="15" creationId="{B15CEC99-4176-4058-994F-6F40D5937CCA}"/>
          </ac:spMkLst>
        </pc:spChg>
        <pc:spChg chg="mod">
          <ac:chgData name="Adams, Kelsey" userId="aa4ab2c2-cd10-4db6-9fd0-3e7b972708ca" providerId="ADAL" clId="{73AEBF79-1BC3-45B1-8A75-445670905437}" dt="2018-10-26T15:06:10.890" v="820" actId="1038"/>
          <ac:spMkLst>
            <pc:docMk/>
            <pc:sldMk cId="1048741095" sldId="260"/>
            <ac:spMk id="16" creationId="{A9CA8083-818B-441C-B562-AAB0DADB14A2}"/>
          </ac:spMkLst>
        </pc:spChg>
        <pc:spChg chg="mod">
          <ac:chgData name="Adams, Kelsey" userId="aa4ab2c2-cd10-4db6-9fd0-3e7b972708ca" providerId="ADAL" clId="{73AEBF79-1BC3-45B1-8A75-445670905437}" dt="2018-10-26T15:02:16.936" v="727" actId="1035"/>
          <ac:spMkLst>
            <pc:docMk/>
            <pc:sldMk cId="1048741095" sldId="260"/>
            <ac:spMk id="18" creationId="{8E6BEC87-7EF8-4BBC-B696-CB9E453AFCB8}"/>
          </ac:spMkLst>
        </pc:spChg>
        <pc:spChg chg="mod">
          <ac:chgData name="Adams, Kelsey" userId="aa4ab2c2-cd10-4db6-9fd0-3e7b972708ca" providerId="ADAL" clId="{73AEBF79-1BC3-45B1-8A75-445670905437}" dt="2018-10-26T15:02:16.936" v="727" actId="1035"/>
          <ac:spMkLst>
            <pc:docMk/>
            <pc:sldMk cId="1048741095" sldId="260"/>
            <ac:spMk id="19" creationId="{BCFCF539-B066-4447-8501-23F15B7B6430}"/>
          </ac:spMkLst>
        </pc:spChg>
        <pc:spChg chg="mod">
          <ac:chgData name="Adams, Kelsey" userId="aa4ab2c2-cd10-4db6-9fd0-3e7b972708ca" providerId="ADAL" clId="{73AEBF79-1BC3-45B1-8A75-445670905437}" dt="2018-10-26T15:02:16.936" v="727" actId="1035"/>
          <ac:spMkLst>
            <pc:docMk/>
            <pc:sldMk cId="1048741095" sldId="260"/>
            <ac:spMk id="20" creationId="{02E4821B-05FC-4F37-82A7-0F244FE1FE51}"/>
          </ac:spMkLst>
        </pc:spChg>
        <pc:spChg chg="mod">
          <ac:chgData name="Adams, Kelsey" userId="aa4ab2c2-cd10-4db6-9fd0-3e7b972708ca" providerId="ADAL" clId="{73AEBF79-1BC3-45B1-8A75-445670905437}" dt="2018-10-26T15:02:16.936" v="727" actId="1035"/>
          <ac:spMkLst>
            <pc:docMk/>
            <pc:sldMk cId="1048741095" sldId="260"/>
            <ac:spMk id="22" creationId="{88234009-90A7-4D96-BA31-2CD30C6BBCFF}"/>
          </ac:spMkLst>
        </pc:spChg>
        <pc:spChg chg="mod">
          <ac:chgData name="Adams, Kelsey" userId="aa4ab2c2-cd10-4db6-9fd0-3e7b972708ca" providerId="ADAL" clId="{73AEBF79-1BC3-45B1-8A75-445670905437}" dt="2018-10-26T15:02:16.936" v="727" actId="1035"/>
          <ac:spMkLst>
            <pc:docMk/>
            <pc:sldMk cId="1048741095" sldId="260"/>
            <ac:spMk id="23" creationId="{2360D2FA-CD9A-4412-9D4F-CDCB91D9968A}"/>
          </ac:spMkLst>
        </pc:spChg>
        <pc:spChg chg="del mod">
          <ac:chgData name="Adams, Kelsey" userId="aa4ab2c2-cd10-4db6-9fd0-3e7b972708ca" providerId="ADAL" clId="{73AEBF79-1BC3-45B1-8A75-445670905437}" dt="2018-10-26T15:01:43.503" v="704" actId="478"/>
          <ac:spMkLst>
            <pc:docMk/>
            <pc:sldMk cId="1048741095" sldId="260"/>
            <ac:spMk id="25" creationId="{F41765F1-5D59-4595-97EE-B7BB330B4247}"/>
          </ac:spMkLst>
        </pc:spChg>
        <pc:spChg chg="mod">
          <ac:chgData name="Adams, Kelsey" userId="aa4ab2c2-cd10-4db6-9fd0-3e7b972708ca" providerId="ADAL" clId="{73AEBF79-1BC3-45B1-8A75-445670905437}" dt="2018-10-26T15:02:16.936" v="727" actId="1035"/>
          <ac:spMkLst>
            <pc:docMk/>
            <pc:sldMk cId="1048741095" sldId="260"/>
            <ac:spMk id="44" creationId="{F75DFE4C-44ED-4569-A73A-8A01C6BC6227}"/>
          </ac:spMkLst>
        </pc:spChg>
        <pc:spChg chg="mod">
          <ac:chgData name="Adams, Kelsey" userId="aa4ab2c2-cd10-4db6-9fd0-3e7b972708ca" providerId="ADAL" clId="{73AEBF79-1BC3-45B1-8A75-445670905437}" dt="2018-10-26T15:06:10.890" v="820" actId="1038"/>
          <ac:spMkLst>
            <pc:docMk/>
            <pc:sldMk cId="1048741095" sldId="260"/>
            <ac:spMk id="45" creationId="{48ED9BD5-A135-4636-BB42-348B78105596}"/>
          </ac:spMkLst>
        </pc:spChg>
        <pc:spChg chg="mod">
          <ac:chgData name="Adams, Kelsey" userId="aa4ab2c2-cd10-4db6-9fd0-3e7b972708ca" providerId="ADAL" clId="{73AEBF79-1BC3-45B1-8A75-445670905437}" dt="2018-10-26T15:02:16.936" v="727" actId="1035"/>
          <ac:spMkLst>
            <pc:docMk/>
            <pc:sldMk cId="1048741095" sldId="260"/>
            <ac:spMk id="46" creationId="{6D8133F2-0AE3-45C4-8179-DB83A0C67421}"/>
          </ac:spMkLst>
        </pc:spChg>
        <pc:spChg chg="mod">
          <ac:chgData name="Adams, Kelsey" userId="aa4ab2c2-cd10-4db6-9fd0-3e7b972708ca" providerId="ADAL" clId="{73AEBF79-1BC3-45B1-8A75-445670905437}" dt="2018-10-26T15:06:10.890" v="820" actId="1038"/>
          <ac:spMkLst>
            <pc:docMk/>
            <pc:sldMk cId="1048741095" sldId="260"/>
            <ac:spMk id="48" creationId="{218E2C16-83FC-4C81-9089-480DF03FBFD3}"/>
          </ac:spMkLst>
        </pc:spChg>
        <pc:spChg chg="del">
          <ac:chgData name="Adams, Kelsey" userId="aa4ab2c2-cd10-4db6-9fd0-3e7b972708ca" providerId="ADAL" clId="{73AEBF79-1BC3-45B1-8A75-445670905437}" dt="2018-10-26T15:00:33.214" v="680" actId="478"/>
          <ac:spMkLst>
            <pc:docMk/>
            <pc:sldMk cId="1048741095" sldId="260"/>
            <ac:spMk id="60" creationId="{FCFC8E62-EA16-461E-88F4-7CE1F70400E0}"/>
          </ac:spMkLst>
        </pc:spChg>
        <pc:spChg chg="mod">
          <ac:chgData name="Adams, Kelsey" userId="aa4ab2c2-cd10-4db6-9fd0-3e7b972708ca" providerId="ADAL" clId="{73AEBF79-1BC3-45B1-8A75-445670905437}" dt="2018-10-26T15:02:16.936" v="727" actId="1035"/>
          <ac:spMkLst>
            <pc:docMk/>
            <pc:sldMk cId="1048741095" sldId="260"/>
            <ac:spMk id="61" creationId="{6BB626F9-32DD-4DAB-BD7F-CB97BE2A5C61}"/>
          </ac:spMkLst>
        </pc:spChg>
        <pc:spChg chg="mod">
          <ac:chgData name="Adams, Kelsey" userId="aa4ab2c2-cd10-4db6-9fd0-3e7b972708ca" providerId="ADAL" clId="{73AEBF79-1BC3-45B1-8A75-445670905437}" dt="2018-10-26T15:02:16.936" v="727" actId="1035"/>
          <ac:spMkLst>
            <pc:docMk/>
            <pc:sldMk cId="1048741095" sldId="260"/>
            <ac:spMk id="62" creationId="{D120FEB6-92DB-4B9D-86BC-6E19761B1990}"/>
          </ac:spMkLst>
        </pc:spChg>
        <pc:spChg chg="mod">
          <ac:chgData name="Adams, Kelsey" userId="aa4ab2c2-cd10-4db6-9fd0-3e7b972708ca" providerId="ADAL" clId="{73AEBF79-1BC3-45B1-8A75-445670905437}" dt="2018-10-26T15:02:16.936" v="727" actId="1035"/>
          <ac:spMkLst>
            <pc:docMk/>
            <pc:sldMk cId="1048741095" sldId="260"/>
            <ac:spMk id="63" creationId="{C22AD715-25B0-4E32-BA17-29E868091647}"/>
          </ac:spMkLst>
        </pc:spChg>
        <pc:spChg chg="mod">
          <ac:chgData name="Adams, Kelsey" userId="aa4ab2c2-cd10-4db6-9fd0-3e7b972708ca" providerId="ADAL" clId="{73AEBF79-1BC3-45B1-8A75-445670905437}" dt="2018-10-26T15:02:16.936" v="727" actId="1035"/>
          <ac:spMkLst>
            <pc:docMk/>
            <pc:sldMk cId="1048741095" sldId="260"/>
            <ac:spMk id="64" creationId="{04CAAB10-41CB-410E-BF61-B21239DCDBAF}"/>
          </ac:spMkLst>
        </pc:spChg>
        <pc:spChg chg="mod">
          <ac:chgData name="Adams, Kelsey" userId="aa4ab2c2-cd10-4db6-9fd0-3e7b972708ca" providerId="ADAL" clId="{73AEBF79-1BC3-45B1-8A75-445670905437}" dt="2018-10-26T15:02:16.936" v="727" actId="1035"/>
          <ac:spMkLst>
            <pc:docMk/>
            <pc:sldMk cId="1048741095" sldId="260"/>
            <ac:spMk id="65" creationId="{B96FE5F7-5309-417B-929D-883C4D47A089}"/>
          </ac:spMkLst>
        </pc:spChg>
        <pc:spChg chg="mod">
          <ac:chgData name="Adams, Kelsey" userId="aa4ab2c2-cd10-4db6-9fd0-3e7b972708ca" providerId="ADAL" clId="{73AEBF79-1BC3-45B1-8A75-445670905437}" dt="2018-10-26T15:01:33.119" v="702" actId="1035"/>
          <ac:spMkLst>
            <pc:docMk/>
            <pc:sldMk cId="1048741095" sldId="260"/>
            <ac:spMk id="67" creationId="{D69D3960-4F1D-45E8-9CD3-0F4C8AFEFD42}"/>
          </ac:spMkLst>
        </pc:spChg>
        <pc:spChg chg="mod">
          <ac:chgData name="Adams, Kelsey" userId="aa4ab2c2-cd10-4db6-9fd0-3e7b972708ca" providerId="ADAL" clId="{73AEBF79-1BC3-45B1-8A75-445670905437}" dt="2018-10-26T15:06:10.890" v="820" actId="1038"/>
          <ac:spMkLst>
            <pc:docMk/>
            <pc:sldMk cId="1048741095" sldId="260"/>
            <ac:spMk id="68" creationId="{B4EB9210-3645-4424-9FBB-61F947DEBABD}"/>
          </ac:spMkLst>
        </pc:spChg>
        <pc:spChg chg="mod">
          <ac:chgData name="Adams, Kelsey" userId="aa4ab2c2-cd10-4db6-9fd0-3e7b972708ca" providerId="ADAL" clId="{73AEBF79-1BC3-45B1-8A75-445670905437}" dt="2018-10-26T15:01:33.119" v="702" actId="1035"/>
          <ac:spMkLst>
            <pc:docMk/>
            <pc:sldMk cId="1048741095" sldId="260"/>
            <ac:spMk id="69" creationId="{9DF3C5D8-70C9-428B-B861-8317C617383B}"/>
          </ac:spMkLst>
        </pc:spChg>
        <pc:spChg chg="mod">
          <ac:chgData name="Adams, Kelsey" userId="aa4ab2c2-cd10-4db6-9fd0-3e7b972708ca" providerId="ADAL" clId="{73AEBF79-1BC3-45B1-8A75-445670905437}" dt="2018-10-26T15:01:33.119" v="702" actId="1035"/>
          <ac:spMkLst>
            <pc:docMk/>
            <pc:sldMk cId="1048741095" sldId="260"/>
            <ac:spMk id="70" creationId="{6915C521-FC35-412B-8A2A-BF73AA38EB52}"/>
          </ac:spMkLst>
        </pc:spChg>
        <pc:spChg chg="mod">
          <ac:chgData name="Adams, Kelsey" userId="aa4ab2c2-cd10-4db6-9fd0-3e7b972708ca" providerId="ADAL" clId="{73AEBF79-1BC3-45B1-8A75-445670905437}" dt="2018-10-26T15:01:33.119" v="702" actId="1035"/>
          <ac:spMkLst>
            <pc:docMk/>
            <pc:sldMk cId="1048741095" sldId="260"/>
            <ac:spMk id="71" creationId="{2513A8C7-9C3D-4DDD-B89B-0F08200E82BF}"/>
          </ac:spMkLst>
        </pc:spChg>
        <pc:spChg chg="mod">
          <ac:chgData name="Adams, Kelsey" userId="aa4ab2c2-cd10-4db6-9fd0-3e7b972708ca" providerId="ADAL" clId="{73AEBF79-1BC3-45B1-8A75-445670905437}" dt="2018-10-26T15:01:33.119" v="702" actId="1035"/>
          <ac:spMkLst>
            <pc:docMk/>
            <pc:sldMk cId="1048741095" sldId="260"/>
            <ac:spMk id="72" creationId="{E09280B5-CD19-4DA5-848D-7943A1900EB4}"/>
          </ac:spMkLst>
        </pc:spChg>
        <pc:spChg chg="mod">
          <ac:chgData name="Adams, Kelsey" userId="aa4ab2c2-cd10-4db6-9fd0-3e7b972708ca" providerId="ADAL" clId="{73AEBF79-1BC3-45B1-8A75-445670905437}" dt="2018-10-26T15:01:33.119" v="702" actId="1035"/>
          <ac:spMkLst>
            <pc:docMk/>
            <pc:sldMk cId="1048741095" sldId="260"/>
            <ac:spMk id="73" creationId="{70F36A51-A1F8-4190-861D-29285FD045B8}"/>
          </ac:spMkLst>
        </pc:spChg>
        <pc:spChg chg="mod">
          <ac:chgData name="Adams, Kelsey" userId="aa4ab2c2-cd10-4db6-9fd0-3e7b972708ca" providerId="ADAL" clId="{73AEBF79-1BC3-45B1-8A75-445670905437}" dt="2018-10-26T15:01:33.119" v="702" actId="1035"/>
          <ac:spMkLst>
            <pc:docMk/>
            <pc:sldMk cId="1048741095" sldId="260"/>
            <ac:spMk id="74" creationId="{1CAE2266-6CFE-4B93-ADCD-3EF1AA2F2CFC}"/>
          </ac:spMkLst>
        </pc:spChg>
        <pc:spChg chg="mod">
          <ac:chgData name="Adams, Kelsey" userId="aa4ab2c2-cd10-4db6-9fd0-3e7b972708ca" providerId="ADAL" clId="{73AEBF79-1BC3-45B1-8A75-445670905437}" dt="2018-10-26T15:02:21.334" v="728" actId="1035"/>
          <ac:spMkLst>
            <pc:docMk/>
            <pc:sldMk cId="1048741095" sldId="260"/>
            <ac:spMk id="75" creationId="{9D18D3F5-8B52-4513-98EF-17BE8479A9F9}"/>
          </ac:spMkLst>
        </pc:spChg>
        <pc:spChg chg="mod">
          <ac:chgData name="Adams, Kelsey" userId="aa4ab2c2-cd10-4db6-9fd0-3e7b972708ca" providerId="ADAL" clId="{73AEBF79-1BC3-45B1-8A75-445670905437}" dt="2018-10-26T15:06:10.890" v="820" actId="1038"/>
          <ac:spMkLst>
            <pc:docMk/>
            <pc:sldMk cId="1048741095" sldId="260"/>
            <ac:spMk id="76" creationId="{50989F41-40BE-4EB8-9CC8-9D0346ABD9F4}"/>
          </ac:spMkLst>
        </pc:spChg>
        <pc:grpChg chg="del">
          <ac:chgData name="Adams, Kelsey" userId="aa4ab2c2-cd10-4db6-9fd0-3e7b972708ca" providerId="ADAL" clId="{73AEBF79-1BC3-45B1-8A75-445670905437}" dt="2018-10-26T15:00:41.606" v="681" actId="478"/>
          <ac:grpSpMkLst>
            <pc:docMk/>
            <pc:sldMk cId="1048741095" sldId="260"/>
            <ac:grpSpMk id="9" creationId="{9D0F4AEC-DBEC-4983-BA77-7A8BD0EEF906}"/>
          </ac:grpSpMkLst>
        </pc:grpChg>
        <pc:grpChg chg="add mod">
          <ac:chgData name="Adams, Kelsey" userId="aa4ab2c2-cd10-4db6-9fd0-3e7b972708ca" providerId="ADAL" clId="{73AEBF79-1BC3-45B1-8A75-445670905437}" dt="2018-10-26T15:06:34.539" v="886" actId="12788"/>
          <ac:grpSpMkLst>
            <pc:docMk/>
            <pc:sldMk cId="1048741095" sldId="260"/>
            <ac:grpSpMk id="47" creationId="{D0C7A04B-E9AB-40DB-8A03-F53E3045CF57}"/>
          </ac:grpSpMkLst>
        </pc:grpChg>
        <pc:grpChg chg="add mod">
          <ac:chgData name="Adams, Kelsey" userId="aa4ab2c2-cd10-4db6-9fd0-3e7b972708ca" providerId="ADAL" clId="{73AEBF79-1BC3-45B1-8A75-445670905437}" dt="2018-10-26T15:06:34.539" v="886" actId="12788"/>
          <ac:grpSpMkLst>
            <pc:docMk/>
            <pc:sldMk cId="1048741095" sldId="260"/>
            <ac:grpSpMk id="51" creationId="{11143979-51A8-4F15-9120-64A3080E1938}"/>
          </ac:grpSpMkLst>
        </pc:grpChg>
        <pc:grpChg chg="add mod">
          <ac:chgData name="Adams, Kelsey" userId="aa4ab2c2-cd10-4db6-9fd0-3e7b972708ca" providerId="ADAL" clId="{73AEBF79-1BC3-45B1-8A75-445670905437}" dt="2018-10-26T15:06:34.539" v="886" actId="12788"/>
          <ac:grpSpMkLst>
            <pc:docMk/>
            <pc:sldMk cId="1048741095" sldId="260"/>
            <ac:grpSpMk id="54" creationId="{D55007B7-081A-4183-A29A-1650F5D311E5}"/>
          </ac:grpSpMkLst>
        </pc:grpChg>
        <pc:grpChg chg="del">
          <ac:chgData name="Adams, Kelsey" userId="aa4ab2c2-cd10-4db6-9fd0-3e7b972708ca" providerId="ADAL" clId="{73AEBF79-1BC3-45B1-8A75-445670905437}" dt="2018-10-26T15:00:42.399" v="682" actId="478"/>
          <ac:grpSpMkLst>
            <pc:docMk/>
            <pc:sldMk cId="1048741095" sldId="260"/>
            <ac:grpSpMk id="77" creationId="{C7549774-C48E-4EB2-AFE5-8F94DBDFFA13}"/>
          </ac:grpSpMkLst>
        </pc:grpChg>
        <pc:grpChg chg="del">
          <ac:chgData name="Adams, Kelsey" userId="aa4ab2c2-cd10-4db6-9fd0-3e7b972708ca" providerId="ADAL" clId="{73AEBF79-1BC3-45B1-8A75-445670905437}" dt="2018-10-26T15:00:43.230" v="683" actId="478"/>
          <ac:grpSpMkLst>
            <pc:docMk/>
            <pc:sldMk cId="1048741095" sldId="260"/>
            <ac:grpSpMk id="80" creationId="{479B9065-6095-413B-8EF0-86431EDB9834}"/>
          </ac:grpSpMkLst>
        </pc:grpChg>
      </pc:sldChg>
      <pc:sldChg chg="addSp delSp modSp">
        <pc:chgData name="Adams, Kelsey" userId="aa4ab2c2-cd10-4db6-9fd0-3e7b972708ca" providerId="ADAL" clId="{73AEBF79-1BC3-45B1-8A75-445670905437}" dt="2018-10-29T15:09:21.225" v="2193" actId="14100"/>
        <pc:sldMkLst>
          <pc:docMk/>
          <pc:sldMk cId="2237594152" sldId="261"/>
        </pc:sldMkLst>
        <pc:spChg chg="mod">
          <ac:chgData name="Adams, Kelsey" userId="aa4ab2c2-cd10-4db6-9fd0-3e7b972708ca" providerId="ADAL" clId="{73AEBF79-1BC3-45B1-8A75-445670905437}" dt="2018-10-29T14:20:54.129" v="1351" actId="113"/>
          <ac:spMkLst>
            <pc:docMk/>
            <pc:sldMk cId="2237594152" sldId="261"/>
            <ac:spMk id="2" creationId="{9CA02B7A-CFBD-4D5B-B816-0694D401CB3E}"/>
          </ac:spMkLst>
        </pc:spChg>
        <pc:spChg chg="add mod">
          <ac:chgData name="Adams, Kelsey" userId="aa4ab2c2-cd10-4db6-9fd0-3e7b972708ca" providerId="ADAL" clId="{73AEBF79-1BC3-45B1-8A75-445670905437}" dt="2018-10-26T15:05:38.203" v="804" actId="1035"/>
          <ac:spMkLst>
            <pc:docMk/>
            <pc:sldMk cId="2237594152" sldId="261"/>
            <ac:spMk id="48" creationId="{B4CE10BD-634C-45D1-8E59-898511B56317}"/>
          </ac:spMkLst>
        </pc:spChg>
        <pc:spChg chg="add mod">
          <ac:chgData name="Adams, Kelsey" userId="aa4ab2c2-cd10-4db6-9fd0-3e7b972708ca" providerId="ADAL" clId="{73AEBF79-1BC3-45B1-8A75-445670905437}" dt="2018-10-29T15:03:06.154" v="1963" actId="1038"/>
          <ac:spMkLst>
            <pc:docMk/>
            <pc:sldMk cId="2237594152" sldId="261"/>
            <ac:spMk id="51" creationId="{618A0564-5F90-431C-88F5-DCB72C01D892}"/>
          </ac:spMkLst>
        </pc:spChg>
        <pc:spChg chg="add mod">
          <ac:chgData name="Adams, Kelsey" userId="aa4ab2c2-cd10-4db6-9fd0-3e7b972708ca" providerId="ADAL" clId="{73AEBF79-1BC3-45B1-8A75-445670905437}" dt="2018-10-29T14:23:09.830" v="1467" actId="14100"/>
          <ac:spMkLst>
            <pc:docMk/>
            <pc:sldMk cId="2237594152" sldId="261"/>
            <ac:spMk id="52" creationId="{791D47B8-E3BD-45B2-8819-47F8D796F20B}"/>
          </ac:spMkLst>
        </pc:spChg>
        <pc:spChg chg="add mod">
          <ac:chgData name="Adams, Kelsey" userId="aa4ab2c2-cd10-4db6-9fd0-3e7b972708ca" providerId="ADAL" clId="{73AEBF79-1BC3-45B1-8A75-445670905437}" dt="2018-10-29T14:23:40.971" v="1469" actId="1076"/>
          <ac:spMkLst>
            <pc:docMk/>
            <pc:sldMk cId="2237594152" sldId="261"/>
            <ac:spMk id="53" creationId="{EB66EC6F-38F9-4389-90A5-03F78588BF16}"/>
          </ac:spMkLst>
        </pc:spChg>
        <pc:spChg chg="add mod">
          <ac:chgData name="Adams, Kelsey" userId="aa4ab2c2-cd10-4db6-9fd0-3e7b972708ca" providerId="ADAL" clId="{73AEBF79-1BC3-45B1-8A75-445670905437}" dt="2018-10-29T14:46:55.849" v="1595" actId="113"/>
          <ac:spMkLst>
            <pc:docMk/>
            <pc:sldMk cId="2237594152" sldId="261"/>
            <ac:spMk id="54" creationId="{A173950C-B81D-47A1-AAD7-ECD9EB5BEDD7}"/>
          </ac:spMkLst>
        </pc:spChg>
        <pc:spChg chg="add mod">
          <ac:chgData name="Adams, Kelsey" userId="aa4ab2c2-cd10-4db6-9fd0-3e7b972708ca" providerId="ADAL" clId="{73AEBF79-1BC3-45B1-8A75-445670905437}" dt="2018-10-29T14:47:03.570" v="1596" actId="1076"/>
          <ac:spMkLst>
            <pc:docMk/>
            <pc:sldMk cId="2237594152" sldId="261"/>
            <ac:spMk id="55" creationId="{29A8F2CD-151B-49FE-86C1-2C722E45A47E}"/>
          </ac:spMkLst>
        </pc:spChg>
        <pc:spChg chg="mod">
          <ac:chgData name="Adams, Kelsey" userId="aa4ab2c2-cd10-4db6-9fd0-3e7b972708ca" providerId="ADAL" clId="{73AEBF79-1BC3-45B1-8A75-445670905437}" dt="2018-10-29T15:02:33.911" v="1948" actId="14100"/>
          <ac:spMkLst>
            <pc:docMk/>
            <pc:sldMk cId="2237594152" sldId="261"/>
            <ac:spMk id="56" creationId="{1B429393-C494-4904-86D9-C9EF0B2EC45D}"/>
          </ac:spMkLst>
        </pc:spChg>
        <pc:spChg chg="mod">
          <ac:chgData name="Adams, Kelsey" userId="aa4ab2c2-cd10-4db6-9fd0-3e7b972708ca" providerId="ADAL" clId="{73AEBF79-1BC3-45B1-8A75-445670905437}" dt="2018-10-29T14:11:59.088" v="1202" actId="552"/>
          <ac:spMkLst>
            <pc:docMk/>
            <pc:sldMk cId="2237594152" sldId="261"/>
            <ac:spMk id="60" creationId="{BC8C0E95-F68A-495A-8B4F-4CE0FB90B8F3}"/>
          </ac:spMkLst>
        </pc:spChg>
        <pc:spChg chg="mod">
          <ac:chgData name="Adams, Kelsey" userId="aa4ab2c2-cd10-4db6-9fd0-3e7b972708ca" providerId="ADAL" clId="{73AEBF79-1BC3-45B1-8A75-445670905437}" dt="2018-10-26T15:05:43.251" v="805" actId="1035"/>
          <ac:spMkLst>
            <pc:docMk/>
            <pc:sldMk cId="2237594152" sldId="261"/>
            <ac:spMk id="64" creationId="{7D3BA37D-8CCB-433B-81FE-B0FE0BE43767}"/>
          </ac:spMkLst>
        </pc:spChg>
        <pc:spChg chg="mod">
          <ac:chgData name="Adams, Kelsey" userId="aa4ab2c2-cd10-4db6-9fd0-3e7b972708ca" providerId="ADAL" clId="{73AEBF79-1BC3-45B1-8A75-445670905437}" dt="2018-10-29T15:02:31.636" v="1947" actId="1035"/>
          <ac:spMkLst>
            <pc:docMk/>
            <pc:sldMk cId="2237594152" sldId="261"/>
            <ac:spMk id="65" creationId="{B05F5194-36AE-4DF6-BA53-56C5B9E4744D}"/>
          </ac:spMkLst>
        </pc:spChg>
        <pc:spChg chg="add mod">
          <ac:chgData name="Adams, Kelsey" userId="aa4ab2c2-cd10-4db6-9fd0-3e7b972708ca" providerId="ADAL" clId="{73AEBF79-1BC3-45B1-8A75-445670905437}" dt="2018-10-29T15:03:06.154" v="1963" actId="1038"/>
          <ac:spMkLst>
            <pc:docMk/>
            <pc:sldMk cId="2237594152" sldId="261"/>
            <ac:spMk id="66" creationId="{E2353E04-50F1-42B7-BEA0-7A3126EDC238}"/>
          </ac:spMkLst>
        </pc:spChg>
        <pc:spChg chg="add mod">
          <ac:chgData name="Adams, Kelsey" userId="aa4ab2c2-cd10-4db6-9fd0-3e7b972708ca" providerId="ADAL" clId="{73AEBF79-1BC3-45B1-8A75-445670905437}" dt="2018-10-29T15:06:55.357" v="2015" actId="20577"/>
          <ac:spMkLst>
            <pc:docMk/>
            <pc:sldMk cId="2237594152" sldId="261"/>
            <ac:spMk id="67" creationId="{C1F7277E-43DD-4E13-9406-1C1327EFC9E9}"/>
          </ac:spMkLst>
        </pc:spChg>
        <pc:spChg chg="add mod">
          <ac:chgData name="Adams, Kelsey" userId="aa4ab2c2-cd10-4db6-9fd0-3e7b972708ca" providerId="ADAL" clId="{73AEBF79-1BC3-45B1-8A75-445670905437}" dt="2018-10-29T15:06:43.185" v="2013" actId="1076"/>
          <ac:spMkLst>
            <pc:docMk/>
            <pc:sldMk cId="2237594152" sldId="261"/>
            <ac:spMk id="68" creationId="{889F48F8-6E82-4FC3-AC62-BAF5A804C4E1}"/>
          </ac:spMkLst>
        </pc:spChg>
        <pc:spChg chg="add mod">
          <ac:chgData name="Adams, Kelsey" userId="aa4ab2c2-cd10-4db6-9fd0-3e7b972708ca" providerId="ADAL" clId="{73AEBF79-1BC3-45B1-8A75-445670905437}" dt="2018-10-29T15:09:21.225" v="2193" actId="14100"/>
          <ac:spMkLst>
            <pc:docMk/>
            <pc:sldMk cId="2237594152" sldId="261"/>
            <ac:spMk id="69" creationId="{5D66D172-8A41-4C7A-B1DB-B3DF1BA274AF}"/>
          </ac:spMkLst>
        </pc:spChg>
        <pc:spChg chg="add mod">
          <ac:chgData name="Adams, Kelsey" userId="aa4ab2c2-cd10-4db6-9fd0-3e7b972708ca" providerId="ADAL" clId="{73AEBF79-1BC3-45B1-8A75-445670905437}" dt="2018-10-29T15:09:16.929" v="2192" actId="1076"/>
          <ac:spMkLst>
            <pc:docMk/>
            <pc:sldMk cId="2237594152" sldId="261"/>
            <ac:spMk id="70" creationId="{9F593271-ADC7-493E-BFFC-BD0343DE06DD}"/>
          </ac:spMkLst>
        </pc:spChg>
        <pc:spChg chg="mod">
          <ac:chgData name="Adams, Kelsey" userId="aa4ab2c2-cd10-4db6-9fd0-3e7b972708ca" providerId="ADAL" clId="{73AEBF79-1BC3-45B1-8A75-445670905437}" dt="2018-10-29T14:12:02.158" v="1203" actId="1076"/>
          <ac:spMkLst>
            <pc:docMk/>
            <pc:sldMk cId="2237594152" sldId="261"/>
            <ac:spMk id="73" creationId="{A9615CC4-3E16-401D-97A5-F4D9FF66C9DC}"/>
          </ac:spMkLst>
        </pc:spChg>
        <pc:spChg chg="mod">
          <ac:chgData name="Adams, Kelsey" userId="aa4ab2c2-cd10-4db6-9fd0-3e7b972708ca" providerId="ADAL" clId="{73AEBF79-1BC3-45B1-8A75-445670905437}" dt="2018-10-29T15:02:31.636" v="1947" actId="1035"/>
          <ac:spMkLst>
            <pc:docMk/>
            <pc:sldMk cId="2237594152" sldId="261"/>
            <ac:spMk id="74" creationId="{064BBD8C-EAA2-4976-A0C1-03EF6D526AC5}"/>
          </ac:spMkLst>
        </pc:spChg>
        <pc:spChg chg="mod">
          <ac:chgData name="Adams, Kelsey" userId="aa4ab2c2-cd10-4db6-9fd0-3e7b972708ca" providerId="ADAL" clId="{73AEBF79-1BC3-45B1-8A75-445670905437}" dt="2018-10-29T14:11:59.088" v="1202" actId="552"/>
          <ac:spMkLst>
            <pc:docMk/>
            <pc:sldMk cId="2237594152" sldId="261"/>
            <ac:spMk id="92" creationId="{1513FF92-B02E-43CB-B36D-17C1EDB610AB}"/>
          </ac:spMkLst>
        </pc:spChg>
        <pc:spChg chg="del">
          <ac:chgData name="Adams, Kelsey" userId="aa4ab2c2-cd10-4db6-9fd0-3e7b972708ca" providerId="ADAL" clId="{73AEBF79-1BC3-45B1-8A75-445670905437}" dt="2018-10-26T15:05:27.410" v="744" actId="478"/>
          <ac:spMkLst>
            <pc:docMk/>
            <pc:sldMk cId="2237594152" sldId="261"/>
            <ac:spMk id="96" creationId="{A12566CA-9764-4FB2-AB66-F8E29EB7F868}"/>
          </ac:spMkLst>
        </pc:spChg>
        <pc:spChg chg="mod">
          <ac:chgData name="Adams, Kelsey" userId="aa4ab2c2-cd10-4db6-9fd0-3e7b972708ca" providerId="ADAL" clId="{73AEBF79-1BC3-45B1-8A75-445670905437}" dt="2018-10-29T14:12:16.669" v="1206" actId="1038"/>
          <ac:spMkLst>
            <pc:docMk/>
            <pc:sldMk cId="2237594152" sldId="261"/>
            <ac:spMk id="97" creationId="{72C4660E-A484-43BE-BF43-4A964B2EE812}"/>
          </ac:spMkLst>
        </pc:spChg>
        <pc:spChg chg="mod">
          <ac:chgData name="Adams, Kelsey" userId="aa4ab2c2-cd10-4db6-9fd0-3e7b972708ca" providerId="ADAL" clId="{73AEBF79-1BC3-45B1-8A75-445670905437}" dt="2018-10-29T15:05:21.768" v="1988" actId="14100"/>
          <ac:spMkLst>
            <pc:docMk/>
            <pc:sldMk cId="2237594152" sldId="261"/>
            <ac:spMk id="99" creationId="{2789A01A-0781-4C57-94CD-09AC277B24FA}"/>
          </ac:spMkLst>
        </pc:spChg>
        <pc:spChg chg="mod">
          <ac:chgData name="Adams, Kelsey" userId="aa4ab2c2-cd10-4db6-9fd0-3e7b972708ca" providerId="ADAL" clId="{73AEBF79-1BC3-45B1-8A75-445670905437}" dt="2018-10-29T14:11:59.088" v="1202" actId="552"/>
          <ac:spMkLst>
            <pc:docMk/>
            <pc:sldMk cId="2237594152" sldId="261"/>
            <ac:spMk id="103" creationId="{796CF07F-4F92-4CBB-BA9D-BC9167306679}"/>
          </ac:spMkLst>
        </pc:spChg>
        <pc:spChg chg="mod">
          <ac:chgData name="Adams, Kelsey" userId="aa4ab2c2-cd10-4db6-9fd0-3e7b972708ca" providerId="ADAL" clId="{73AEBF79-1BC3-45B1-8A75-445670905437}" dt="2018-10-29T15:05:17.449" v="1987" actId="1035"/>
          <ac:spMkLst>
            <pc:docMk/>
            <pc:sldMk cId="2237594152" sldId="261"/>
            <ac:spMk id="105" creationId="{487EDD9B-2380-49E3-94A2-89C28B329FCC}"/>
          </ac:spMkLst>
        </pc:spChg>
        <pc:spChg chg="mod">
          <ac:chgData name="Adams, Kelsey" userId="aa4ab2c2-cd10-4db6-9fd0-3e7b972708ca" providerId="ADAL" clId="{73AEBF79-1BC3-45B1-8A75-445670905437}" dt="2018-10-29T15:05:17.449" v="1987" actId="1035"/>
          <ac:spMkLst>
            <pc:docMk/>
            <pc:sldMk cId="2237594152" sldId="261"/>
            <ac:spMk id="106" creationId="{7F70F8C8-829E-4E1F-92F2-04A02AE954E7}"/>
          </ac:spMkLst>
        </pc:spChg>
        <pc:spChg chg="del">
          <ac:chgData name="Adams, Kelsey" userId="aa4ab2c2-cd10-4db6-9fd0-3e7b972708ca" providerId="ADAL" clId="{73AEBF79-1BC3-45B1-8A75-445670905437}" dt="2018-10-26T15:05:21.673" v="743" actId="478"/>
          <ac:spMkLst>
            <pc:docMk/>
            <pc:sldMk cId="2237594152" sldId="261"/>
            <ac:spMk id="107" creationId="{1F102648-3F01-4B0D-9C13-EEB7D200D5B1}"/>
          </ac:spMkLst>
        </pc:spChg>
        <pc:spChg chg="mod">
          <ac:chgData name="Adams, Kelsey" userId="aa4ab2c2-cd10-4db6-9fd0-3e7b972708ca" providerId="ADAL" clId="{73AEBF79-1BC3-45B1-8A75-445670905437}" dt="2018-10-29T15:05:17.449" v="1987" actId="1035"/>
          <ac:spMkLst>
            <pc:docMk/>
            <pc:sldMk cId="2237594152" sldId="261"/>
            <ac:spMk id="108" creationId="{4B3E690E-E025-4782-B4B5-837D5FCF60A5}"/>
          </ac:spMkLst>
        </pc:spChg>
        <pc:spChg chg="mod">
          <ac:chgData name="Adams, Kelsey" userId="aa4ab2c2-cd10-4db6-9fd0-3e7b972708ca" providerId="ADAL" clId="{73AEBF79-1BC3-45B1-8A75-445670905437}" dt="2018-10-29T15:05:17.449" v="1987" actId="1035"/>
          <ac:spMkLst>
            <pc:docMk/>
            <pc:sldMk cId="2237594152" sldId="261"/>
            <ac:spMk id="109" creationId="{EF046383-3AEE-48F7-B982-6A1067B1F936}"/>
          </ac:spMkLst>
        </pc:spChg>
        <pc:grpChg chg="del">
          <ac:chgData name="Adams, Kelsey" userId="aa4ab2c2-cd10-4db6-9fd0-3e7b972708ca" providerId="ADAL" clId="{73AEBF79-1BC3-45B1-8A75-445670905437}" dt="2018-10-26T15:05:06.569" v="731" actId="478"/>
          <ac:grpSpMkLst>
            <pc:docMk/>
            <pc:sldMk cId="2237594152" sldId="261"/>
            <ac:grpSpMk id="8" creationId="{D9F364F9-21CC-4E7F-B22F-C8061275EEDF}"/>
          </ac:grpSpMkLst>
        </pc:grpChg>
        <pc:grpChg chg="add mod">
          <ac:chgData name="Adams, Kelsey" userId="aa4ab2c2-cd10-4db6-9fd0-3e7b972708ca" providerId="ADAL" clId="{73AEBF79-1BC3-45B1-8A75-445670905437}" dt="2018-10-29T15:05:33.777" v="1992" actId="12788"/>
          <ac:grpSpMkLst>
            <pc:docMk/>
            <pc:sldMk cId="2237594152" sldId="261"/>
            <ac:grpSpMk id="38" creationId="{D0360569-BA29-4B18-86B6-BD929B70325C}"/>
          </ac:grpSpMkLst>
        </pc:grpChg>
        <pc:grpChg chg="add mod">
          <ac:chgData name="Adams, Kelsey" userId="aa4ab2c2-cd10-4db6-9fd0-3e7b972708ca" providerId="ADAL" clId="{73AEBF79-1BC3-45B1-8A75-445670905437}" dt="2018-10-29T15:05:33.777" v="1992" actId="12788"/>
          <ac:grpSpMkLst>
            <pc:docMk/>
            <pc:sldMk cId="2237594152" sldId="261"/>
            <ac:grpSpMk id="41" creationId="{E60FDBC6-2178-49A8-9BD2-A6554D8A68D9}"/>
          </ac:grpSpMkLst>
        </pc:grpChg>
        <pc:grpChg chg="add del">
          <ac:chgData name="Adams, Kelsey" userId="aa4ab2c2-cd10-4db6-9fd0-3e7b972708ca" providerId="ADAL" clId="{73AEBF79-1BC3-45B1-8A75-445670905437}" dt="2018-10-29T14:07:02.471" v="1105" actId="478"/>
          <ac:grpSpMkLst>
            <pc:docMk/>
            <pc:sldMk cId="2237594152" sldId="261"/>
            <ac:grpSpMk id="44" creationId="{36C102FB-0825-450A-830D-9DFE1124167B}"/>
          </ac:grpSpMkLst>
        </pc:grpChg>
        <pc:grpChg chg="add mod">
          <ac:chgData name="Adams, Kelsey" userId="aa4ab2c2-cd10-4db6-9fd0-3e7b972708ca" providerId="ADAL" clId="{73AEBF79-1BC3-45B1-8A75-445670905437}" dt="2018-10-29T15:05:36.791" v="1993" actId="1036"/>
          <ac:grpSpMkLst>
            <pc:docMk/>
            <pc:sldMk cId="2237594152" sldId="261"/>
            <ac:grpSpMk id="47" creationId="{30CE7A94-2B4D-4002-A52A-AA3658B6A75D}"/>
          </ac:grpSpMkLst>
        </pc:grpChg>
        <pc:grpChg chg="del">
          <ac:chgData name="Adams, Kelsey" userId="aa4ab2c2-cd10-4db6-9fd0-3e7b972708ca" providerId="ADAL" clId="{73AEBF79-1BC3-45B1-8A75-445670905437}" dt="2018-10-26T15:05:05.409" v="730" actId="478"/>
          <ac:grpSpMkLst>
            <pc:docMk/>
            <pc:sldMk cId="2237594152" sldId="261"/>
            <ac:grpSpMk id="66" creationId="{EB58D1A7-F89E-4E57-A1A5-80EDE7C72906}"/>
          </ac:grpSpMkLst>
        </pc:grpChg>
        <pc:grpChg chg="del">
          <ac:chgData name="Adams, Kelsey" userId="aa4ab2c2-cd10-4db6-9fd0-3e7b972708ca" providerId="ADAL" clId="{73AEBF79-1BC3-45B1-8A75-445670905437}" dt="2018-10-26T15:05:04.361" v="729" actId="478"/>
          <ac:grpSpMkLst>
            <pc:docMk/>
            <pc:sldMk cId="2237594152" sldId="261"/>
            <ac:grpSpMk id="69" creationId="{9926186C-1460-4F60-A7C5-D5A9BF23036F}"/>
          </ac:grpSpMkLst>
        </pc:grpChg>
      </pc:sldChg>
    </pc:docChg>
  </pc:docChgLst>
  <pc:docChgLst>
    <pc:chgData name="Adams, Kelsey" userId="aa4ab2c2-cd10-4db6-9fd0-3e7b972708ca" providerId="ADAL" clId="{377B62CF-C04E-44E1-ABE7-AB4A7B73E776}"/>
    <pc:docChg chg="undo custSel modSld">
      <pc:chgData name="Adams, Kelsey" userId="aa4ab2c2-cd10-4db6-9fd0-3e7b972708ca" providerId="ADAL" clId="{377B62CF-C04E-44E1-ABE7-AB4A7B73E776}" dt="2018-10-25T14:49:19.692" v="451" actId="1076"/>
      <pc:docMkLst>
        <pc:docMk/>
      </pc:docMkLst>
      <pc:sldChg chg="addSp delSp modSp">
        <pc:chgData name="Adams, Kelsey" userId="aa4ab2c2-cd10-4db6-9fd0-3e7b972708ca" providerId="ADAL" clId="{377B62CF-C04E-44E1-ABE7-AB4A7B73E776}" dt="2018-10-25T14:49:19.692" v="451" actId="1076"/>
        <pc:sldMkLst>
          <pc:docMk/>
          <pc:sldMk cId="1796856507" sldId="257"/>
        </pc:sldMkLst>
        <pc:spChg chg="mod ord">
          <ac:chgData name="Adams, Kelsey" userId="aa4ab2c2-cd10-4db6-9fd0-3e7b972708ca" providerId="ADAL" clId="{377B62CF-C04E-44E1-ABE7-AB4A7B73E776}" dt="2018-10-25T14:00:50.828" v="237" actId="14100"/>
          <ac:spMkLst>
            <pc:docMk/>
            <pc:sldMk cId="1796856507" sldId="257"/>
            <ac:spMk id="3" creationId="{D28B8A7F-0527-4CA2-B8A5-81C582B86068}"/>
          </ac:spMkLst>
        </pc:spChg>
        <pc:spChg chg="add mod">
          <ac:chgData name="Adams, Kelsey" userId="aa4ab2c2-cd10-4db6-9fd0-3e7b972708ca" providerId="ADAL" clId="{377B62CF-C04E-44E1-ABE7-AB4A7B73E776}" dt="2018-10-25T14:00:47.539" v="236" actId="1036"/>
          <ac:spMkLst>
            <pc:docMk/>
            <pc:sldMk cId="1796856507" sldId="257"/>
            <ac:spMk id="47" creationId="{88BEEE32-3B08-407D-9178-C2BFE9BBB8C9}"/>
          </ac:spMkLst>
        </pc:spChg>
        <pc:spChg chg="add mod">
          <ac:chgData name="Adams, Kelsey" userId="aa4ab2c2-cd10-4db6-9fd0-3e7b972708ca" providerId="ADAL" clId="{377B62CF-C04E-44E1-ABE7-AB4A7B73E776}" dt="2018-10-25T14:01:29.551" v="248" actId="1038"/>
          <ac:spMkLst>
            <pc:docMk/>
            <pc:sldMk cId="1796856507" sldId="257"/>
            <ac:spMk id="48" creationId="{5495BBFE-FC54-48BE-BC97-FA3262D12A0C}"/>
          </ac:spMkLst>
        </pc:spChg>
        <pc:spChg chg="add mod">
          <ac:chgData name="Adams, Kelsey" userId="aa4ab2c2-cd10-4db6-9fd0-3e7b972708ca" providerId="ADAL" clId="{377B62CF-C04E-44E1-ABE7-AB4A7B73E776}" dt="2018-10-25T14:01:29.551" v="248" actId="1038"/>
          <ac:spMkLst>
            <pc:docMk/>
            <pc:sldMk cId="1796856507" sldId="257"/>
            <ac:spMk id="49" creationId="{735EA789-28E2-4BCA-A650-D57388E3474A}"/>
          </ac:spMkLst>
        </pc:spChg>
        <pc:spChg chg="add mod">
          <ac:chgData name="Adams, Kelsey" userId="aa4ab2c2-cd10-4db6-9fd0-3e7b972708ca" providerId="ADAL" clId="{377B62CF-C04E-44E1-ABE7-AB4A7B73E776}" dt="2018-10-25T14:00:47.539" v="236" actId="1036"/>
          <ac:spMkLst>
            <pc:docMk/>
            <pc:sldMk cId="1796856507" sldId="257"/>
            <ac:spMk id="50" creationId="{2E3B54D5-B258-4203-9F02-3046C65B8BA5}"/>
          </ac:spMkLst>
        </pc:spChg>
        <pc:spChg chg="add mod">
          <ac:chgData name="Adams, Kelsey" userId="aa4ab2c2-cd10-4db6-9fd0-3e7b972708ca" providerId="ADAL" clId="{377B62CF-C04E-44E1-ABE7-AB4A7B73E776}" dt="2018-10-25T14:00:47.539" v="236" actId="1036"/>
          <ac:spMkLst>
            <pc:docMk/>
            <pc:sldMk cId="1796856507" sldId="257"/>
            <ac:spMk id="51" creationId="{88C7A2C9-C221-44B2-8E29-38F4797A2556}"/>
          </ac:spMkLst>
        </pc:spChg>
        <pc:spChg chg="add mod">
          <ac:chgData name="Adams, Kelsey" userId="aa4ab2c2-cd10-4db6-9fd0-3e7b972708ca" providerId="ADAL" clId="{377B62CF-C04E-44E1-ABE7-AB4A7B73E776}" dt="2018-10-25T14:01:29.551" v="248" actId="1038"/>
          <ac:spMkLst>
            <pc:docMk/>
            <pc:sldMk cId="1796856507" sldId="257"/>
            <ac:spMk id="52" creationId="{AC15376B-AFA2-4498-88F3-C47DC0FDCF3D}"/>
          </ac:spMkLst>
        </pc:spChg>
        <pc:spChg chg="add mod">
          <ac:chgData name="Adams, Kelsey" userId="aa4ab2c2-cd10-4db6-9fd0-3e7b972708ca" providerId="ADAL" clId="{377B62CF-C04E-44E1-ABE7-AB4A7B73E776}" dt="2018-10-25T14:01:29.551" v="248" actId="1038"/>
          <ac:spMkLst>
            <pc:docMk/>
            <pc:sldMk cId="1796856507" sldId="257"/>
            <ac:spMk id="53" creationId="{27003CDC-0F5C-46AB-827D-A15313B4AAE0}"/>
          </ac:spMkLst>
        </pc:spChg>
        <pc:spChg chg="add mod">
          <ac:chgData name="Adams, Kelsey" userId="aa4ab2c2-cd10-4db6-9fd0-3e7b972708ca" providerId="ADAL" clId="{377B62CF-C04E-44E1-ABE7-AB4A7B73E776}" dt="2018-10-25T14:00:23.393" v="217" actId="1035"/>
          <ac:spMkLst>
            <pc:docMk/>
            <pc:sldMk cId="1796856507" sldId="257"/>
            <ac:spMk id="54" creationId="{FDB65332-D6C7-4754-8FBB-A5A33F2F88B7}"/>
          </ac:spMkLst>
        </pc:spChg>
        <pc:spChg chg="add mod">
          <ac:chgData name="Adams, Kelsey" userId="aa4ab2c2-cd10-4db6-9fd0-3e7b972708ca" providerId="ADAL" clId="{377B62CF-C04E-44E1-ABE7-AB4A7B73E776}" dt="2018-10-25T14:00:23.393" v="217" actId="1035"/>
          <ac:spMkLst>
            <pc:docMk/>
            <pc:sldMk cId="1796856507" sldId="257"/>
            <ac:spMk id="55" creationId="{CDD8DB0B-204F-4586-A552-C34D6D55866A}"/>
          </ac:spMkLst>
        </pc:spChg>
        <pc:spChg chg="add mod">
          <ac:chgData name="Adams, Kelsey" userId="aa4ab2c2-cd10-4db6-9fd0-3e7b972708ca" providerId="ADAL" clId="{377B62CF-C04E-44E1-ABE7-AB4A7B73E776}" dt="2018-10-25T14:49:04.390" v="449" actId="164"/>
          <ac:spMkLst>
            <pc:docMk/>
            <pc:sldMk cId="1796856507" sldId="257"/>
            <ac:spMk id="56" creationId="{340CCE2E-EA0F-4ABE-8370-B1D2550D9786}"/>
          </ac:spMkLst>
        </pc:spChg>
        <pc:spChg chg="add mod">
          <ac:chgData name="Adams, Kelsey" userId="aa4ab2c2-cd10-4db6-9fd0-3e7b972708ca" providerId="ADAL" clId="{377B62CF-C04E-44E1-ABE7-AB4A7B73E776}" dt="2018-10-25T14:49:04.390" v="449" actId="164"/>
          <ac:spMkLst>
            <pc:docMk/>
            <pc:sldMk cId="1796856507" sldId="257"/>
            <ac:spMk id="59" creationId="{58E28CF2-DDC7-4616-AA81-9094BCC4934F}"/>
          </ac:spMkLst>
        </pc:spChg>
        <pc:spChg chg="add mod">
          <ac:chgData name="Adams, Kelsey" userId="aa4ab2c2-cd10-4db6-9fd0-3e7b972708ca" providerId="ADAL" clId="{377B62CF-C04E-44E1-ABE7-AB4A7B73E776}" dt="2018-10-25T14:49:04.390" v="449" actId="164"/>
          <ac:spMkLst>
            <pc:docMk/>
            <pc:sldMk cId="1796856507" sldId="257"/>
            <ac:spMk id="60" creationId="{361690BB-5190-4654-96B2-3E4D4FF5BD83}"/>
          </ac:spMkLst>
        </pc:spChg>
        <pc:spChg chg="add mod">
          <ac:chgData name="Adams, Kelsey" userId="aa4ab2c2-cd10-4db6-9fd0-3e7b972708ca" providerId="ADAL" clId="{377B62CF-C04E-44E1-ABE7-AB4A7B73E776}" dt="2018-10-25T14:49:04.390" v="449" actId="164"/>
          <ac:spMkLst>
            <pc:docMk/>
            <pc:sldMk cId="1796856507" sldId="257"/>
            <ac:spMk id="61" creationId="{3CCEEA72-8157-455F-93BF-6B4A071EC6E0}"/>
          </ac:spMkLst>
        </pc:spChg>
        <pc:spChg chg="add mod">
          <ac:chgData name="Adams, Kelsey" userId="aa4ab2c2-cd10-4db6-9fd0-3e7b972708ca" providerId="ADAL" clId="{377B62CF-C04E-44E1-ABE7-AB4A7B73E776}" dt="2018-10-25T14:49:04.390" v="449" actId="164"/>
          <ac:spMkLst>
            <pc:docMk/>
            <pc:sldMk cId="1796856507" sldId="257"/>
            <ac:spMk id="62" creationId="{994B698C-6A64-4182-813F-6B578D0EA04C}"/>
          </ac:spMkLst>
        </pc:spChg>
        <pc:spChg chg="add del mod">
          <ac:chgData name="Adams, Kelsey" userId="aa4ab2c2-cd10-4db6-9fd0-3e7b972708ca" providerId="ADAL" clId="{377B62CF-C04E-44E1-ABE7-AB4A7B73E776}" dt="2018-10-25T14:24:51.928" v="327" actId="478"/>
          <ac:spMkLst>
            <pc:docMk/>
            <pc:sldMk cId="1796856507" sldId="257"/>
            <ac:spMk id="68" creationId="{1FF0656B-4E22-4988-AE7B-335D4F6C1687}"/>
          </ac:spMkLst>
        </pc:spChg>
        <pc:spChg chg="del">
          <ac:chgData name="Adams, Kelsey" userId="aa4ab2c2-cd10-4db6-9fd0-3e7b972708ca" providerId="ADAL" clId="{377B62CF-C04E-44E1-ABE7-AB4A7B73E776}" dt="2018-10-25T14:00:10.286" v="172" actId="478"/>
          <ac:spMkLst>
            <pc:docMk/>
            <pc:sldMk cId="1796856507" sldId="257"/>
            <ac:spMk id="78" creationId="{66F6C0AA-CD74-4829-A7A2-1292A5E5ED8F}"/>
          </ac:spMkLst>
        </pc:spChg>
        <pc:spChg chg="del">
          <ac:chgData name="Adams, Kelsey" userId="aa4ab2c2-cd10-4db6-9fd0-3e7b972708ca" providerId="ADAL" clId="{377B62CF-C04E-44E1-ABE7-AB4A7B73E776}" dt="2018-10-25T14:00:08.903" v="171" actId="478"/>
          <ac:spMkLst>
            <pc:docMk/>
            <pc:sldMk cId="1796856507" sldId="257"/>
            <ac:spMk id="79" creationId="{F86350A1-0DA1-4F00-9E9B-AF67AC628C18}"/>
          </ac:spMkLst>
        </pc:spChg>
        <pc:spChg chg="del mod">
          <ac:chgData name="Adams, Kelsey" userId="aa4ab2c2-cd10-4db6-9fd0-3e7b972708ca" providerId="ADAL" clId="{377B62CF-C04E-44E1-ABE7-AB4A7B73E776}" dt="2018-10-25T14:00:07.742" v="170" actId="478"/>
          <ac:spMkLst>
            <pc:docMk/>
            <pc:sldMk cId="1796856507" sldId="257"/>
            <ac:spMk id="80" creationId="{D60395DC-953C-46D9-AA3B-5DAF1AFC5C08}"/>
          </ac:spMkLst>
        </pc:spChg>
        <pc:spChg chg="del">
          <ac:chgData name="Adams, Kelsey" userId="aa4ab2c2-cd10-4db6-9fd0-3e7b972708ca" providerId="ADAL" clId="{377B62CF-C04E-44E1-ABE7-AB4A7B73E776}" dt="2018-10-25T14:00:05.758" v="168" actId="478"/>
          <ac:spMkLst>
            <pc:docMk/>
            <pc:sldMk cId="1796856507" sldId="257"/>
            <ac:spMk id="81" creationId="{DFE0E38F-99BA-4AF8-B52D-FDF58C92C30A}"/>
          </ac:spMkLst>
        </pc:spChg>
        <pc:spChg chg="del">
          <ac:chgData name="Adams, Kelsey" userId="aa4ab2c2-cd10-4db6-9fd0-3e7b972708ca" providerId="ADAL" clId="{377B62CF-C04E-44E1-ABE7-AB4A7B73E776}" dt="2018-10-25T14:00:11.809" v="173" actId="478"/>
          <ac:spMkLst>
            <pc:docMk/>
            <pc:sldMk cId="1796856507" sldId="257"/>
            <ac:spMk id="82" creationId="{B86CB88D-0053-4FD4-A6A2-07899C19F11C}"/>
          </ac:spMkLst>
        </pc:spChg>
        <pc:spChg chg="del">
          <ac:chgData name="Adams, Kelsey" userId="aa4ab2c2-cd10-4db6-9fd0-3e7b972708ca" providerId="ADAL" clId="{377B62CF-C04E-44E1-ABE7-AB4A7B73E776}" dt="2018-10-25T14:00:26.057" v="218" actId="478"/>
          <ac:spMkLst>
            <pc:docMk/>
            <pc:sldMk cId="1796856507" sldId="257"/>
            <ac:spMk id="85" creationId="{8B577F9C-E0DD-4242-AF1F-0B1BE323C5C0}"/>
          </ac:spMkLst>
        </pc:spChg>
        <pc:spChg chg="mod">
          <ac:chgData name="Adams, Kelsey" userId="aa4ab2c2-cd10-4db6-9fd0-3e7b972708ca" providerId="ADAL" clId="{377B62CF-C04E-44E1-ABE7-AB4A7B73E776}" dt="2018-10-25T14:01:29.551" v="248" actId="1038"/>
          <ac:spMkLst>
            <pc:docMk/>
            <pc:sldMk cId="1796856507" sldId="257"/>
            <ac:spMk id="86" creationId="{5DF1225C-4A07-4834-9871-E9FE9F9F3B7F}"/>
          </ac:spMkLst>
        </pc:spChg>
        <pc:spChg chg="mod">
          <ac:chgData name="Adams, Kelsey" userId="aa4ab2c2-cd10-4db6-9fd0-3e7b972708ca" providerId="ADAL" clId="{377B62CF-C04E-44E1-ABE7-AB4A7B73E776}" dt="2018-10-25T14:01:29.551" v="248" actId="1038"/>
          <ac:spMkLst>
            <pc:docMk/>
            <pc:sldMk cId="1796856507" sldId="257"/>
            <ac:spMk id="87" creationId="{2434FD53-43C9-43C3-807D-4799F2F6788A}"/>
          </ac:spMkLst>
        </pc:spChg>
        <pc:spChg chg="mod ord">
          <ac:chgData name="Adams, Kelsey" userId="aa4ab2c2-cd10-4db6-9fd0-3e7b972708ca" providerId="ADAL" clId="{377B62CF-C04E-44E1-ABE7-AB4A7B73E776}" dt="2018-10-25T14:03:08.237" v="266" actId="1076"/>
          <ac:spMkLst>
            <pc:docMk/>
            <pc:sldMk cId="1796856507" sldId="257"/>
            <ac:spMk id="91" creationId="{25B3014B-2EFF-4216-A198-E8036A45EDB4}"/>
          </ac:spMkLst>
        </pc:spChg>
        <pc:spChg chg="mod">
          <ac:chgData name="Adams, Kelsey" userId="aa4ab2c2-cd10-4db6-9fd0-3e7b972708ca" providerId="ADAL" clId="{377B62CF-C04E-44E1-ABE7-AB4A7B73E776}" dt="2018-10-25T14:00:47.539" v="236" actId="1036"/>
          <ac:spMkLst>
            <pc:docMk/>
            <pc:sldMk cId="1796856507" sldId="257"/>
            <ac:spMk id="93" creationId="{595EA66E-E98F-44EB-8D3D-A642EAC4AF96}"/>
          </ac:spMkLst>
        </pc:spChg>
        <pc:spChg chg="del">
          <ac:chgData name="Adams, Kelsey" userId="aa4ab2c2-cd10-4db6-9fd0-3e7b972708ca" providerId="ADAL" clId="{377B62CF-C04E-44E1-ABE7-AB4A7B73E776}" dt="2018-10-25T13:59:36.691" v="160" actId="478"/>
          <ac:spMkLst>
            <pc:docMk/>
            <pc:sldMk cId="1796856507" sldId="257"/>
            <ac:spMk id="94" creationId="{4429C1F0-2885-4D1E-95B2-FA0306C80C94}"/>
          </ac:spMkLst>
        </pc:spChg>
        <pc:spChg chg="del">
          <ac:chgData name="Adams, Kelsey" userId="aa4ab2c2-cd10-4db6-9fd0-3e7b972708ca" providerId="ADAL" clId="{377B62CF-C04E-44E1-ABE7-AB4A7B73E776}" dt="2018-10-25T13:59:36.691" v="160" actId="478"/>
          <ac:spMkLst>
            <pc:docMk/>
            <pc:sldMk cId="1796856507" sldId="257"/>
            <ac:spMk id="95" creationId="{01EA1135-A20D-488A-91A5-776758E5F7EB}"/>
          </ac:spMkLst>
        </pc:spChg>
        <pc:spChg chg="del">
          <ac:chgData name="Adams, Kelsey" userId="aa4ab2c2-cd10-4db6-9fd0-3e7b972708ca" providerId="ADAL" clId="{377B62CF-C04E-44E1-ABE7-AB4A7B73E776}" dt="2018-10-25T13:59:36.691" v="160" actId="478"/>
          <ac:spMkLst>
            <pc:docMk/>
            <pc:sldMk cId="1796856507" sldId="257"/>
            <ac:spMk id="96" creationId="{68AF12BE-86B6-44E9-9E51-1C1FC0021EA1}"/>
          </ac:spMkLst>
        </pc:spChg>
        <pc:spChg chg="del">
          <ac:chgData name="Adams, Kelsey" userId="aa4ab2c2-cd10-4db6-9fd0-3e7b972708ca" providerId="ADAL" clId="{377B62CF-C04E-44E1-ABE7-AB4A7B73E776}" dt="2018-10-25T14:00:01.307" v="166" actId="478"/>
          <ac:spMkLst>
            <pc:docMk/>
            <pc:sldMk cId="1796856507" sldId="257"/>
            <ac:spMk id="97" creationId="{E2620806-63BF-457C-B64B-2EDFE6FE39CE}"/>
          </ac:spMkLst>
        </pc:spChg>
        <pc:spChg chg="del">
          <ac:chgData name="Adams, Kelsey" userId="aa4ab2c2-cd10-4db6-9fd0-3e7b972708ca" providerId="ADAL" clId="{377B62CF-C04E-44E1-ABE7-AB4A7B73E776}" dt="2018-10-25T13:59:36.691" v="160" actId="478"/>
          <ac:spMkLst>
            <pc:docMk/>
            <pc:sldMk cId="1796856507" sldId="257"/>
            <ac:spMk id="98" creationId="{FE5331D7-3BE3-43FF-BB4D-098307783DF0}"/>
          </ac:spMkLst>
        </pc:spChg>
        <pc:spChg chg="mod">
          <ac:chgData name="Adams, Kelsey" userId="aa4ab2c2-cd10-4db6-9fd0-3e7b972708ca" providerId="ADAL" clId="{377B62CF-C04E-44E1-ABE7-AB4A7B73E776}" dt="2018-10-25T14:00:47.539" v="236" actId="1036"/>
          <ac:spMkLst>
            <pc:docMk/>
            <pc:sldMk cId="1796856507" sldId="257"/>
            <ac:spMk id="99" creationId="{47F79060-67F0-45EB-89B7-DE36249DD04D}"/>
          </ac:spMkLst>
        </pc:spChg>
        <pc:spChg chg="mod">
          <ac:chgData name="Adams, Kelsey" userId="aa4ab2c2-cd10-4db6-9fd0-3e7b972708ca" providerId="ADAL" clId="{377B62CF-C04E-44E1-ABE7-AB4A7B73E776}" dt="2018-10-25T14:00:47.539" v="236" actId="1036"/>
          <ac:spMkLst>
            <pc:docMk/>
            <pc:sldMk cId="1796856507" sldId="257"/>
            <ac:spMk id="100" creationId="{7748B8BA-8378-4D3C-8EC2-21BC6577D4FA}"/>
          </ac:spMkLst>
        </pc:spChg>
        <pc:spChg chg="del mod">
          <ac:chgData name="Adams, Kelsey" userId="aa4ab2c2-cd10-4db6-9fd0-3e7b972708ca" providerId="ADAL" clId="{377B62CF-C04E-44E1-ABE7-AB4A7B73E776}" dt="2018-10-25T13:59:13.171" v="157" actId="478"/>
          <ac:spMkLst>
            <pc:docMk/>
            <pc:sldMk cId="1796856507" sldId="257"/>
            <ac:spMk id="101" creationId="{1F6FDAC7-B115-4B5D-AFE3-CAC55DE28AB5}"/>
          </ac:spMkLst>
        </pc:spChg>
        <pc:spChg chg="mod">
          <ac:chgData name="Adams, Kelsey" userId="aa4ab2c2-cd10-4db6-9fd0-3e7b972708ca" providerId="ADAL" clId="{377B62CF-C04E-44E1-ABE7-AB4A7B73E776}" dt="2018-10-25T14:01:29.551" v="248" actId="1038"/>
          <ac:spMkLst>
            <pc:docMk/>
            <pc:sldMk cId="1796856507" sldId="257"/>
            <ac:spMk id="102" creationId="{5B2D4479-BB94-42CB-8EFC-2305DB999E12}"/>
          </ac:spMkLst>
        </pc:spChg>
        <pc:spChg chg="mod">
          <ac:chgData name="Adams, Kelsey" userId="aa4ab2c2-cd10-4db6-9fd0-3e7b972708ca" providerId="ADAL" clId="{377B62CF-C04E-44E1-ABE7-AB4A7B73E776}" dt="2018-10-25T14:01:29.551" v="248" actId="1038"/>
          <ac:spMkLst>
            <pc:docMk/>
            <pc:sldMk cId="1796856507" sldId="257"/>
            <ac:spMk id="103" creationId="{4A725B50-463C-449E-9587-9A56C62D06F2}"/>
          </ac:spMkLst>
        </pc:spChg>
        <pc:spChg chg="mod ord">
          <ac:chgData name="Adams, Kelsey" userId="aa4ab2c2-cd10-4db6-9fd0-3e7b972708ca" providerId="ADAL" clId="{377B62CF-C04E-44E1-ABE7-AB4A7B73E776}" dt="2018-10-25T14:02:28.692" v="259" actId="1076"/>
          <ac:spMkLst>
            <pc:docMk/>
            <pc:sldMk cId="1796856507" sldId="257"/>
            <ac:spMk id="105" creationId="{888B7422-0D1E-4967-8B5E-3457CC75D268}"/>
          </ac:spMkLst>
        </pc:spChg>
        <pc:spChg chg="mod ord">
          <ac:chgData name="Adams, Kelsey" userId="aa4ab2c2-cd10-4db6-9fd0-3e7b972708ca" providerId="ADAL" clId="{377B62CF-C04E-44E1-ABE7-AB4A7B73E776}" dt="2018-10-25T14:03:03.052" v="265" actId="1076"/>
          <ac:spMkLst>
            <pc:docMk/>
            <pc:sldMk cId="1796856507" sldId="257"/>
            <ac:spMk id="109" creationId="{6D30F437-E22D-4FF0-B883-5EDEF8353CE1}"/>
          </ac:spMkLst>
        </pc:spChg>
        <pc:grpChg chg="add mod">
          <ac:chgData name="Adams, Kelsey" userId="aa4ab2c2-cd10-4db6-9fd0-3e7b972708ca" providerId="ADAL" clId="{377B62CF-C04E-44E1-ABE7-AB4A7B73E776}" dt="2018-10-25T14:49:19.692" v="451" actId="1076"/>
          <ac:grpSpMkLst>
            <pc:docMk/>
            <pc:sldMk cId="1796856507" sldId="257"/>
            <ac:grpSpMk id="14" creationId="{22F43BDE-2A3F-45F0-8CD1-EBE68256AB72}"/>
          </ac:grpSpMkLst>
        </pc:grpChg>
        <pc:grpChg chg="add mod ord">
          <ac:chgData name="Adams, Kelsey" userId="aa4ab2c2-cd10-4db6-9fd0-3e7b972708ca" providerId="ADAL" clId="{377B62CF-C04E-44E1-ABE7-AB4A7B73E776}" dt="2018-10-25T14:01:34.506" v="249" actId="1038"/>
          <ac:grpSpMkLst>
            <pc:docMk/>
            <pc:sldMk cId="1796856507" sldId="257"/>
            <ac:grpSpMk id="38" creationId="{C5408C98-EB41-4891-B8E5-A460367550F6}"/>
          </ac:grpSpMkLst>
        </pc:grpChg>
        <pc:grpChg chg="del">
          <ac:chgData name="Adams, Kelsey" userId="aa4ab2c2-cd10-4db6-9fd0-3e7b972708ca" providerId="ADAL" clId="{377B62CF-C04E-44E1-ABE7-AB4A7B73E776}" dt="2018-10-25T13:58:47.989" v="152" actId="478"/>
          <ac:grpSpMkLst>
            <pc:docMk/>
            <pc:sldMk cId="1796856507" sldId="257"/>
            <ac:grpSpMk id="39" creationId="{FD47C495-75F2-48CE-A93D-37A4178BD077}"/>
          </ac:grpSpMkLst>
        </pc:grpChg>
        <pc:grpChg chg="add mod ord">
          <ac:chgData name="Adams, Kelsey" userId="aa4ab2c2-cd10-4db6-9fd0-3e7b972708ca" providerId="ADAL" clId="{377B62CF-C04E-44E1-ABE7-AB4A7B73E776}" dt="2018-10-25T14:01:34.506" v="249" actId="1038"/>
          <ac:grpSpMkLst>
            <pc:docMk/>
            <pc:sldMk cId="1796856507" sldId="257"/>
            <ac:grpSpMk id="44" creationId="{28DF7CB8-21A4-4546-827F-65BA73FB0DF2}"/>
          </ac:grpSpMkLst>
        </pc:grpChg>
        <pc:grpChg chg="del">
          <ac:chgData name="Adams, Kelsey" userId="aa4ab2c2-cd10-4db6-9fd0-3e7b972708ca" providerId="ADAL" clId="{377B62CF-C04E-44E1-ABE7-AB4A7B73E776}" dt="2018-10-25T13:58:46.662" v="151" actId="478"/>
          <ac:grpSpMkLst>
            <pc:docMk/>
            <pc:sldMk cId="1796856507" sldId="257"/>
            <ac:grpSpMk id="106" creationId="{F9C13F47-0C39-459C-AC51-CCC90A2B00B3}"/>
          </ac:grpSpMkLst>
        </pc:grpChg>
        <pc:cxnChg chg="add mod">
          <ac:chgData name="Adams, Kelsey" userId="aa4ab2c2-cd10-4db6-9fd0-3e7b972708ca" providerId="ADAL" clId="{377B62CF-C04E-44E1-ABE7-AB4A7B73E776}" dt="2018-10-25T14:49:04.390" v="449" actId="164"/>
          <ac:cxnSpMkLst>
            <pc:docMk/>
            <pc:sldMk cId="1796856507" sldId="257"/>
            <ac:cxnSpMk id="13" creationId="{AF30DC1D-5A35-4DD2-9F3C-47EADECD42EE}"/>
          </ac:cxnSpMkLst>
        </pc:cxnChg>
        <pc:cxnChg chg="add del mod">
          <ac:chgData name="Adams, Kelsey" userId="aa4ab2c2-cd10-4db6-9fd0-3e7b972708ca" providerId="ADAL" clId="{377B62CF-C04E-44E1-ABE7-AB4A7B73E776}" dt="2018-10-25T14:46:00.074" v="411" actId="478"/>
          <ac:cxnSpMkLst>
            <pc:docMk/>
            <pc:sldMk cId="1796856507" sldId="257"/>
            <ac:cxnSpMk id="57" creationId="{AB2FD0E5-93FE-4525-9299-9D7B5357EB68}"/>
          </ac:cxnSpMkLst>
        </pc:cxnChg>
        <pc:cxnChg chg="add del mod">
          <ac:chgData name="Adams, Kelsey" userId="aa4ab2c2-cd10-4db6-9fd0-3e7b972708ca" providerId="ADAL" clId="{377B62CF-C04E-44E1-ABE7-AB4A7B73E776}" dt="2018-10-25T14:19:55.984" v="293" actId="478"/>
          <ac:cxnSpMkLst>
            <pc:docMk/>
            <pc:sldMk cId="1796856507" sldId="257"/>
            <ac:cxnSpMk id="58" creationId="{A26F14F2-5583-4F46-893B-B70A41308A52}"/>
          </ac:cxnSpMkLst>
        </pc:cxnChg>
        <pc:cxnChg chg="add del mod">
          <ac:chgData name="Adams, Kelsey" userId="aa4ab2c2-cd10-4db6-9fd0-3e7b972708ca" providerId="ADAL" clId="{377B62CF-C04E-44E1-ABE7-AB4A7B73E776}" dt="2018-10-25T14:20:31.936" v="305" actId="478"/>
          <ac:cxnSpMkLst>
            <pc:docMk/>
            <pc:sldMk cId="1796856507" sldId="257"/>
            <ac:cxnSpMk id="63" creationId="{E2A10A39-D3B3-41E3-AE02-D345B13DFE7C}"/>
          </ac:cxnSpMkLst>
        </pc:cxnChg>
        <pc:cxnChg chg="add del mod">
          <ac:chgData name="Adams, Kelsey" userId="aa4ab2c2-cd10-4db6-9fd0-3e7b972708ca" providerId="ADAL" clId="{377B62CF-C04E-44E1-ABE7-AB4A7B73E776}" dt="2018-10-25T14:24:51.928" v="327" actId="478"/>
          <ac:cxnSpMkLst>
            <pc:docMk/>
            <pc:sldMk cId="1796856507" sldId="257"/>
            <ac:cxnSpMk id="67" creationId="{8104D0B0-79DD-40EC-91ED-444102CF134C}"/>
          </ac:cxnSpMkLst>
        </pc:cxnChg>
        <pc:cxnChg chg="add del mod">
          <ac:chgData name="Adams, Kelsey" userId="aa4ab2c2-cd10-4db6-9fd0-3e7b972708ca" providerId="ADAL" clId="{377B62CF-C04E-44E1-ABE7-AB4A7B73E776}" dt="2018-10-25T14:46:01.023" v="412" actId="478"/>
          <ac:cxnSpMkLst>
            <pc:docMk/>
            <pc:sldMk cId="1796856507" sldId="257"/>
            <ac:cxnSpMk id="69" creationId="{26F180A2-0D70-4685-94D7-26B75A9A803E}"/>
          </ac:cxnSpMkLst>
        </pc:cxnChg>
        <pc:cxnChg chg="add mod">
          <ac:chgData name="Adams, Kelsey" userId="aa4ab2c2-cd10-4db6-9fd0-3e7b972708ca" providerId="ADAL" clId="{377B62CF-C04E-44E1-ABE7-AB4A7B73E776}" dt="2018-10-25T14:49:04.390" v="449" actId="164"/>
          <ac:cxnSpMkLst>
            <pc:docMk/>
            <pc:sldMk cId="1796856507" sldId="257"/>
            <ac:cxnSpMk id="72" creationId="{748B0800-B6A8-4CC6-87C5-22BCB8F9899F}"/>
          </ac:cxnSpMkLst>
        </pc:cxnChg>
      </pc:sldChg>
      <pc:sldChg chg="addSp delSp modSp">
        <pc:chgData name="Adams, Kelsey" userId="aa4ab2c2-cd10-4db6-9fd0-3e7b972708ca" providerId="ADAL" clId="{377B62CF-C04E-44E1-ABE7-AB4A7B73E776}" dt="2018-10-25T14:43:01.196" v="364" actId="14100"/>
        <pc:sldMkLst>
          <pc:docMk/>
          <pc:sldMk cId="3279669905" sldId="258"/>
        </pc:sldMkLst>
        <pc:spChg chg="mod">
          <ac:chgData name="Adams, Kelsey" userId="aa4ab2c2-cd10-4db6-9fd0-3e7b972708ca" providerId="ADAL" clId="{377B62CF-C04E-44E1-ABE7-AB4A7B73E776}" dt="2018-10-25T14:42:34.648" v="354" actId="12789"/>
          <ac:spMkLst>
            <pc:docMk/>
            <pc:sldMk cId="3279669905" sldId="258"/>
            <ac:spMk id="33" creationId="{8234CBBB-FA55-41CC-96BC-69FD2E0CA4AB}"/>
          </ac:spMkLst>
        </pc:spChg>
        <pc:spChg chg="del mod">
          <ac:chgData name="Adams, Kelsey" userId="aa4ab2c2-cd10-4db6-9fd0-3e7b972708ca" providerId="ADAL" clId="{377B62CF-C04E-44E1-ABE7-AB4A7B73E776}" dt="2018-10-25T13:54:24.864" v="88" actId="478"/>
          <ac:spMkLst>
            <pc:docMk/>
            <pc:sldMk cId="3279669905" sldId="258"/>
            <ac:spMk id="34" creationId="{89C94AEB-D596-4BCA-B600-14E6211833C6}"/>
          </ac:spMkLst>
        </pc:spChg>
        <pc:spChg chg="del mod">
          <ac:chgData name="Adams, Kelsey" userId="aa4ab2c2-cd10-4db6-9fd0-3e7b972708ca" providerId="ADAL" clId="{377B62CF-C04E-44E1-ABE7-AB4A7B73E776}" dt="2018-10-25T13:54:24.864" v="88" actId="478"/>
          <ac:spMkLst>
            <pc:docMk/>
            <pc:sldMk cId="3279669905" sldId="258"/>
            <ac:spMk id="35" creationId="{F66F15F8-C0ED-4881-B426-4050D7B733BF}"/>
          </ac:spMkLst>
        </pc:spChg>
        <pc:spChg chg="del mod">
          <ac:chgData name="Adams, Kelsey" userId="aa4ab2c2-cd10-4db6-9fd0-3e7b972708ca" providerId="ADAL" clId="{377B62CF-C04E-44E1-ABE7-AB4A7B73E776}" dt="2018-10-25T13:54:24.864" v="88" actId="478"/>
          <ac:spMkLst>
            <pc:docMk/>
            <pc:sldMk cId="3279669905" sldId="258"/>
            <ac:spMk id="36" creationId="{0966F193-DEA5-4328-90A6-6708753492EB}"/>
          </ac:spMkLst>
        </pc:spChg>
        <pc:spChg chg="del mod">
          <ac:chgData name="Adams, Kelsey" userId="aa4ab2c2-cd10-4db6-9fd0-3e7b972708ca" providerId="ADAL" clId="{377B62CF-C04E-44E1-ABE7-AB4A7B73E776}" dt="2018-10-25T13:54:24.864" v="88" actId="478"/>
          <ac:spMkLst>
            <pc:docMk/>
            <pc:sldMk cId="3279669905" sldId="258"/>
            <ac:spMk id="37" creationId="{615BA512-C293-4394-A361-E2C2D3E3855E}"/>
          </ac:spMkLst>
        </pc:spChg>
        <pc:spChg chg="mod ord">
          <ac:chgData name="Adams, Kelsey" userId="aa4ab2c2-cd10-4db6-9fd0-3e7b972708ca" providerId="ADAL" clId="{377B62CF-C04E-44E1-ABE7-AB4A7B73E776}" dt="2018-10-25T14:43:01.196" v="364" actId="14100"/>
          <ac:spMkLst>
            <pc:docMk/>
            <pc:sldMk cId="3279669905" sldId="258"/>
            <ac:spMk id="38" creationId="{B56B66D1-064A-4831-8DAB-6B19CC2E6AD8}"/>
          </ac:spMkLst>
        </pc:spChg>
        <pc:spChg chg="del mod">
          <ac:chgData name="Adams, Kelsey" userId="aa4ab2c2-cd10-4db6-9fd0-3e7b972708ca" providerId="ADAL" clId="{377B62CF-C04E-44E1-ABE7-AB4A7B73E776}" dt="2018-10-25T13:54:24.864" v="88" actId="478"/>
          <ac:spMkLst>
            <pc:docMk/>
            <pc:sldMk cId="3279669905" sldId="258"/>
            <ac:spMk id="39" creationId="{D7DF94B9-1A0D-4C4B-B48A-C538006AEA76}"/>
          </ac:spMkLst>
        </pc:spChg>
        <pc:spChg chg="mod">
          <ac:chgData name="Adams, Kelsey" userId="aa4ab2c2-cd10-4db6-9fd0-3e7b972708ca" providerId="ADAL" clId="{377B62CF-C04E-44E1-ABE7-AB4A7B73E776}" dt="2018-10-25T14:42:34.648" v="354" actId="12789"/>
          <ac:spMkLst>
            <pc:docMk/>
            <pc:sldMk cId="3279669905" sldId="258"/>
            <ac:spMk id="40" creationId="{AC29CB68-9AEB-4D3B-816D-7CF142343E3D}"/>
          </ac:spMkLst>
        </pc:spChg>
        <pc:spChg chg="mod">
          <ac:chgData name="Adams, Kelsey" userId="aa4ab2c2-cd10-4db6-9fd0-3e7b972708ca" providerId="ADAL" clId="{377B62CF-C04E-44E1-ABE7-AB4A7B73E776}" dt="2018-10-25T14:42:34.648" v="354" actId="12789"/>
          <ac:spMkLst>
            <pc:docMk/>
            <pc:sldMk cId="3279669905" sldId="258"/>
            <ac:spMk id="41" creationId="{49203E0F-7882-4718-A63C-7CD58358EA5B}"/>
          </ac:spMkLst>
        </pc:spChg>
        <pc:spChg chg="mod">
          <ac:chgData name="Adams, Kelsey" userId="aa4ab2c2-cd10-4db6-9fd0-3e7b972708ca" providerId="ADAL" clId="{377B62CF-C04E-44E1-ABE7-AB4A7B73E776}" dt="2018-10-25T14:40:40.505" v="331" actId="1036"/>
          <ac:spMkLst>
            <pc:docMk/>
            <pc:sldMk cId="3279669905" sldId="258"/>
            <ac:spMk id="42" creationId="{1CDEF2BC-B3F2-465B-BE00-CD4950FD7045}"/>
          </ac:spMkLst>
        </pc:spChg>
        <pc:spChg chg="mod ord">
          <ac:chgData name="Adams, Kelsey" userId="aa4ab2c2-cd10-4db6-9fd0-3e7b972708ca" providerId="ADAL" clId="{377B62CF-C04E-44E1-ABE7-AB4A7B73E776}" dt="2018-10-25T14:42:06.357" v="347" actId="1076"/>
          <ac:spMkLst>
            <pc:docMk/>
            <pc:sldMk cId="3279669905" sldId="258"/>
            <ac:spMk id="46" creationId="{A977C6AE-1701-417E-B6D5-DE57CF4AF7A0}"/>
          </ac:spMkLst>
        </pc:spChg>
        <pc:spChg chg="mod">
          <ac:chgData name="Adams, Kelsey" userId="aa4ab2c2-cd10-4db6-9fd0-3e7b972708ca" providerId="ADAL" clId="{377B62CF-C04E-44E1-ABE7-AB4A7B73E776}" dt="2018-10-25T14:42:34.648" v="354" actId="12789"/>
          <ac:spMkLst>
            <pc:docMk/>
            <pc:sldMk cId="3279669905" sldId="258"/>
            <ac:spMk id="47" creationId="{EC9240FF-5AA0-4CEE-9FAD-29139090428A}"/>
          </ac:spMkLst>
        </pc:spChg>
        <pc:spChg chg="mod">
          <ac:chgData name="Adams, Kelsey" userId="aa4ab2c2-cd10-4db6-9fd0-3e7b972708ca" providerId="ADAL" clId="{377B62CF-C04E-44E1-ABE7-AB4A7B73E776}" dt="2018-10-25T14:42:34.648" v="354" actId="12789"/>
          <ac:spMkLst>
            <pc:docMk/>
            <pc:sldMk cId="3279669905" sldId="258"/>
            <ac:spMk id="48" creationId="{37681BBA-7A9F-4444-8F84-1417E32855FC}"/>
          </ac:spMkLst>
        </pc:spChg>
        <pc:spChg chg="mod">
          <ac:chgData name="Adams, Kelsey" userId="aa4ab2c2-cd10-4db6-9fd0-3e7b972708ca" providerId="ADAL" clId="{377B62CF-C04E-44E1-ABE7-AB4A7B73E776}" dt="2018-10-25T14:41:07.646" v="334" actId="12789"/>
          <ac:spMkLst>
            <pc:docMk/>
            <pc:sldMk cId="3279669905" sldId="258"/>
            <ac:spMk id="52" creationId="{718F5FF7-D570-466C-9A3A-1F6994C911BA}"/>
          </ac:spMkLst>
        </pc:spChg>
        <pc:spChg chg="del">
          <ac:chgData name="Adams, Kelsey" userId="aa4ab2c2-cd10-4db6-9fd0-3e7b972708ca" providerId="ADAL" clId="{377B62CF-C04E-44E1-ABE7-AB4A7B73E776}" dt="2018-10-25T13:54:24.864" v="88" actId="478"/>
          <ac:spMkLst>
            <pc:docMk/>
            <pc:sldMk cId="3279669905" sldId="258"/>
            <ac:spMk id="53" creationId="{F8E304E7-3471-4E2A-8B37-609325B7A013}"/>
          </ac:spMkLst>
        </pc:spChg>
        <pc:spChg chg="del mod">
          <ac:chgData name="Adams, Kelsey" userId="aa4ab2c2-cd10-4db6-9fd0-3e7b972708ca" providerId="ADAL" clId="{377B62CF-C04E-44E1-ABE7-AB4A7B73E776}" dt="2018-10-25T13:54:24.864" v="88" actId="478"/>
          <ac:spMkLst>
            <pc:docMk/>
            <pc:sldMk cId="3279669905" sldId="258"/>
            <ac:spMk id="54" creationId="{A7700FBF-14F5-4E06-9DD2-EE7BC7687F73}"/>
          </ac:spMkLst>
        </pc:spChg>
        <pc:spChg chg="del">
          <ac:chgData name="Adams, Kelsey" userId="aa4ab2c2-cd10-4db6-9fd0-3e7b972708ca" providerId="ADAL" clId="{377B62CF-C04E-44E1-ABE7-AB4A7B73E776}" dt="2018-10-25T13:54:24.864" v="88" actId="478"/>
          <ac:spMkLst>
            <pc:docMk/>
            <pc:sldMk cId="3279669905" sldId="258"/>
            <ac:spMk id="57" creationId="{CC04FE08-AD40-4049-AC20-546ADB668370}"/>
          </ac:spMkLst>
        </pc:spChg>
        <pc:spChg chg="mod">
          <ac:chgData name="Adams, Kelsey" userId="aa4ab2c2-cd10-4db6-9fd0-3e7b972708ca" providerId="ADAL" clId="{377B62CF-C04E-44E1-ABE7-AB4A7B73E776}" dt="2018-10-25T14:41:07.646" v="334" actId="12789"/>
          <ac:spMkLst>
            <pc:docMk/>
            <pc:sldMk cId="3279669905" sldId="258"/>
            <ac:spMk id="58" creationId="{C530339F-33FB-4E89-9546-05BF49781101}"/>
          </ac:spMkLst>
        </pc:spChg>
        <pc:spChg chg="mod">
          <ac:chgData name="Adams, Kelsey" userId="aa4ab2c2-cd10-4db6-9fd0-3e7b972708ca" providerId="ADAL" clId="{377B62CF-C04E-44E1-ABE7-AB4A7B73E776}" dt="2018-10-25T14:41:07.646" v="334" actId="12789"/>
          <ac:spMkLst>
            <pc:docMk/>
            <pc:sldMk cId="3279669905" sldId="258"/>
            <ac:spMk id="59" creationId="{34517607-4D61-452E-996F-260E024DB5C6}"/>
          </ac:spMkLst>
        </pc:spChg>
        <pc:spChg chg="del">
          <ac:chgData name="Adams, Kelsey" userId="aa4ab2c2-cd10-4db6-9fd0-3e7b972708ca" providerId="ADAL" clId="{377B62CF-C04E-44E1-ABE7-AB4A7B73E776}" dt="2018-10-25T13:53:30.332" v="72" actId="478"/>
          <ac:spMkLst>
            <pc:docMk/>
            <pc:sldMk cId="3279669905" sldId="258"/>
            <ac:spMk id="60" creationId="{248672A7-B51E-43A0-9175-8D53B2200BCA}"/>
          </ac:spMkLst>
        </pc:spChg>
        <pc:spChg chg="mod">
          <ac:chgData name="Adams, Kelsey" userId="aa4ab2c2-cd10-4db6-9fd0-3e7b972708ca" providerId="ADAL" clId="{377B62CF-C04E-44E1-ABE7-AB4A7B73E776}" dt="2018-10-25T14:41:07.646" v="334" actId="12789"/>
          <ac:spMkLst>
            <pc:docMk/>
            <pc:sldMk cId="3279669905" sldId="258"/>
            <ac:spMk id="61" creationId="{DC16D4CE-48E9-4F43-9B9E-A0A0AA3A09C4}"/>
          </ac:spMkLst>
        </pc:spChg>
        <pc:spChg chg="mod">
          <ac:chgData name="Adams, Kelsey" userId="aa4ab2c2-cd10-4db6-9fd0-3e7b972708ca" providerId="ADAL" clId="{377B62CF-C04E-44E1-ABE7-AB4A7B73E776}" dt="2018-10-25T14:41:40.536" v="342" actId="552"/>
          <ac:spMkLst>
            <pc:docMk/>
            <pc:sldMk cId="3279669905" sldId="258"/>
            <ac:spMk id="62" creationId="{462D6191-6078-47A3-8EEA-132A1812894E}"/>
          </ac:spMkLst>
        </pc:spChg>
        <pc:spChg chg="mod ord">
          <ac:chgData name="Adams, Kelsey" userId="aa4ab2c2-cd10-4db6-9fd0-3e7b972708ca" providerId="ADAL" clId="{377B62CF-C04E-44E1-ABE7-AB4A7B73E776}" dt="2018-10-25T13:58:01.076" v="146" actId="166"/>
          <ac:spMkLst>
            <pc:docMk/>
            <pc:sldMk cId="3279669905" sldId="258"/>
            <ac:spMk id="63" creationId="{AC310A49-4E97-41BA-9CCF-FCD337ECC6B4}"/>
          </ac:spMkLst>
        </pc:spChg>
        <pc:spChg chg="del mod">
          <ac:chgData name="Adams, Kelsey" userId="aa4ab2c2-cd10-4db6-9fd0-3e7b972708ca" providerId="ADAL" clId="{377B62CF-C04E-44E1-ABE7-AB4A7B73E776}" dt="2018-10-25T13:54:24.864" v="88" actId="478"/>
          <ac:spMkLst>
            <pc:docMk/>
            <pc:sldMk cId="3279669905" sldId="258"/>
            <ac:spMk id="67" creationId="{FFF22AEC-8D94-4FEF-A941-8FEDCC6B4394}"/>
          </ac:spMkLst>
        </pc:spChg>
        <pc:spChg chg="del">
          <ac:chgData name="Adams, Kelsey" userId="aa4ab2c2-cd10-4db6-9fd0-3e7b972708ca" providerId="ADAL" clId="{377B62CF-C04E-44E1-ABE7-AB4A7B73E776}" dt="2018-10-25T13:53:33.655" v="73" actId="478"/>
          <ac:spMkLst>
            <pc:docMk/>
            <pc:sldMk cId="3279669905" sldId="258"/>
            <ac:spMk id="68" creationId="{9B00329C-8AB9-4107-BC95-AF540DF87E7E}"/>
          </ac:spMkLst>
        </pc:spChg>
        <pc:spChg chg="mod">
          <ac:chgData name="Adams, Kelsey" userId="aa4ab2c2-cd10-4db6-9fd0-3e7b972708ca" providerId="ADAL" clId="{377B62CF-C04E-44E1-ABE7-AB4A7B73E776}" dt="2018-10-25T13:56:19.124" v="105" actId="1076"/>
          <ac:spMkLst>
            <pc:docMk/>
            <pc:sldMk cId="3279669905" sldId="258"/>
            <ac:spMk id="70" creationId="{A8BDF71A-6E2D-4973-957D-14BD680B03AA}"/>
          </ac:spMkLst>
        </pc:spChg>
        <pc:spChg chg="add del mod">
          <ac:chgData name="Adams, Kelsey" userId="aa4ab2c2-cd10-4db6-9fd0-3e7b972708ca" providerId="ADAL" clId="{377B62CF-C04E-44E1-ABE7-AB4A7B73E776}" dt="2018-10-25T13:54:24.864" v="88" actId="478"/>
          <ac:spMkLst>
            <pc:docMk/>
            <pc:sldMk cId="3279669905" sldId="258"/>
            <ac:spMk id="71" creationId="{06953B40-6024-4DB9-976C-82047A6B9CCE}"/>
          </ac:spMkLst>
        </pc:spChg>
        <pc:spChg chg="add mod">
          <ac:chgData name="Adams, Kelsey" userId="aa4ab2c2-cd10-4db6-9fd0-3e7b972708ca" providerId="ADAL" clId="{377B62CF-C04E-44E1-ABE7-AB4A7B73E776}" dt="2018-10-25T14:41:25.914" v="340" actId="1036"/>
          <ac:spMkLst>
            <pc:docMk/>
            <pc:sldMk cId="3279669905" sldId="258"/>
            <ac:spMk id="72" creationId="{7D4BBFD0-FA31-43F6-B7E8-47CAAD90ABE8}"/>
          </ac:spMkLst>
        </pc:spChg>
        <pc:spChg chg="add mod">
          <ac:chgData name="Adams, Kelsey" userId="aa4ab2c2-cd10-4db6-9fd0-3e7b972708ca" providerId="ADAL" clId="{377B62CF-C04E-44E1-ABE7-AB4A7B73E776}" dt="2018-10-25T14:41:40.536" v="342" actId="552"/>
          <ac:spMkLst>
            <pc:docMk/>
            <pc:sldMk cId="3279669905" sldId="258"/>
            <ac:spMk id="73" creationId="{DCFEAF70-0759-49C9-8AA8-FF34DFDB8119}"/>
          </ac:spMkLst>
        </pc:spChg>
        <pc:spChg chg="add mod">
          <ac:chgData name="Adams, Kelsey" userId="aa4ab2c2-cd10-4db6-9fd0-3e7b972708ca" providerId="ADAL" clId="{377B62CF-C04E-44E1-ABE7-AB4A7B73E776}" dt="2018-10-25T14:41:25.914" v="340" actId="1036"/>
          <ac:spMkLst>
            <pc:docMk/>
            <pc:sldMk cId="3279669905" sldId="258"/>
            <ac:spMk id="74" creationId="{1BD4F159-6957-452E-98DB-BD184499AAB2}"/>
          </ac:spMkLst>
        </pc:spChg>
        <pc:spChg chg="add mod">
          <ac:chgData name="Adams, Kelsey" userId="aa4ab2c2-cd10-4db6-9fd0-3e7b972708ca" providerId="ADAL" clId="{377B62CF-C04E-44E1-ABE7-AB4A7B73E776}" dt="2018-10-25T14:41:25.914" v="340" actId="1036"/>
          <ac:spMkLst>
            <pc:docMk/>
            <pc:sldMk cId="3279669905" sldId="258"/>
            <ac:spMk id="75" creationId="{36A1DEC4-A555-448F-AE16-D7A46C4C46B0}"/>
          </ac:spMkLst>
        </pc:spChg>
        <pc:spChg chg="add del mod">
          <ac:chgData name="Adams, Kelsey" userId="aa4ab2c2-cd10-4db6-9fd0-3e7b972708ca" providerId="ADAL" clId="{377B62CF-C04E-44E1-ABE7-AB4A7B73E776}" dt="2018-10-25T13:54:59.118" v="93" actId="478"/>
          <ac:spMkLst>
            <pc:docMk/>
            <pc:sldMk cId="3279669905" sldId="258"/>
            <ac:spMk id="76" creationId="{68AC2C98-343A-4257-A794-0B541B03F5D8}"/>
          </ac:spMkLst>
        </pc:spChg>
        <pc:spChg chg="add mod">
          <ac:chgData name="Adams, Kelsey" userId="aa4ab2c2-cd10-4db6-9fd0-3e7b972708ca" providerId="ADAL" clId="{377B62CF-C04E-44E1-ABE7-AB4A7B73E776}" dt="2018-10-25T14:41:56.873" v="346" actId="1036"/>
          <ac:spMkLst>
            <pc:docMk/>
            <pc:sldMk cId="3279669905" sldId="258"/>
            <ac:spMk id="77" creationId="{FCCB4E08-A3D3-4AB0-9A34-580CDC8CF88A}"/>
          </ac:spMkLst>
        </pc:spChg>
        <pc:spChg chg="add mod">
          <ac:chgData name="Adams, Kelsey" userId="aa4ab2c2-cd10-4db6-9fd0-3e7b972708ca" providerId="ADAL" clId="{377B62CF-C04E-44E1-ABE7-AB4A7B73E776}" dt="2018-10-25T14:41:56.873" v="346" actId="1036"/>
          <ac:spMkLst>
            <pc:docMk/>
            <pc:sldMk cId="3279669905" sldId="258"/>
            <ac:spMk id="78" creationId="{137EA179-B446-42F8-B84A-2D6B9F52BA14}"/>
          </ac:spMkLst>
        </pc:spChg>
        <pc:spChg chg="add mod">
          <ac:chgData name="Adams, Kelsey" userId="aa4ab2c2-cd10-4db6-9fd0-3e7b972708ca" providerId="ADAL" clId="{377B62CF-C04E-44E1-ABE7-AB4A7B73E776}" dt="2018-10-25T14:41:56.873" v="346" actId="1036"/>
          <ac:spMkLst>
            <pc:docMk/>
            <pc:sldMk cId="3279669905" sldId="258"/>
            <ac:spMk id="79" creationId="{388E5ACA-86F2-451D-9DE6-25B5382FAEDB}"/>
          </ac:spMkLst>
        </pc:spChg>
        <pc:spChg chg="add mod">
          <ac:chgData name="Adams, Kelsey" userId="aa4ab2c2-cd10-4db6-9fd0-3e7b972708ca" providerId="ADAL" clId="{377B62CF-C04E-44E1-ABE7-AB4A7B73E776}" dt="2018-10-25T14:41:56.873" v="346" actId="1036"/>
          <ac:spMkLst>
            <pc:docMk/>
            <pc:sldMk cId="3279669905" sldId="258"/>
            <ac:spMk id="80" creationId="{A9A5B0E4-9534-4F0B-92D7-7840E89EDD97}"/>
          </ac:spMkLst>
        </pc:spChg>
        <pc:spChg chg="add del mod">
          <ac:chgData name="Adams, Kelsey" userId="aa4ab2c2-cd10-4db6-9fd0-3e7b972708ca" providerId="ADAL" clId="{377B62CF-C04E-44E1-ABE7-AB4A7B73E776}" dt="2018-10-25T13:55:39.163" v="96" actId="478"/>
          <ac:spMkLst>
            <pc:docMk/>
            <pc:sldMk cId="3279669905" sldId="258"/>
            <ac:spMk id="81" creationId="{478B4B34-E2D5-4A53-8EDF-94586F8385B8}"/>
          </ac:spMkLst>
        </pc:spChg>
        <pc:grpChg chg="del">
          <ac:chgData name="Adams, Kelsey" userId="aa4ab2c2-cd10-4db6-9fd0-3e7b972708ca" providerId="ADAL" clId="{377B62CF-C04E-44E1-ABE7-AB4A7B73E776}" dt="2018-10-25T13:53:34.946" v="74" actId="478"/>
          <ac:grpSpMkLst>
            <pc:docMk/>
            <pc:sldMk cId="3279669905" sldId="258"/>
            <ac:grpSpMk id="43" creationId="{211735DF-E08F-447D-A41D-2704C59A56AA}"/>
          </ac:grpSpMkLst>
        </pc:grpChg>
        <pc:grpChg chg="add mod">
          <ac:chgData name="Adams, Kelsey" userId="aa4ab2c2-cd10-4db6-9fd0-3e7b972708ca" providerId="ADAL" clId="{377B62CF-C04E-44E1-ABE7-AB4A7B73E776}" dt="2018-10-25T14:42:43.561" v="357" actId="1036"/>
          <ac:grpSpMkLst>
            <pc:docMk/>
            <pc:sldMk cId="3279669905" sldId="258"/>
            <ac:grpSpMk id="82" creationId="{C1D0BA98-EC76-4E75-AC6A-F3F406AD8701}"/>
          </ac:grpSpMkLst>
        </pc:grpChg>
        <pc:grpChg chg="add mod">
          <ac:chgData name="Adams, Kelsey" userId="aa4ab2c2-cd10-4db6-9fd0-3e7b972708ca" providerId="ADAL" clId="{377B62CF-C04E-44E1-ABE7-AB4A7B73E776}" dt="2018-10-25T14:42:48.136" v="361" actId="1036"/>
          <ac:grpSpMkLst>
            <pc:docMk/>
            <pc:sldMk cId="3279669905" sldId="258"/>
            <ac:grpSpMk id="85" creationId="{4521A1E4-E7A8-4D47-96E9-B8251FB1DF19}"/>
          </ac:grpSpMkLst>
        </pc:grpChg>
        <pc:picChg chg="del">
          <ac:chgData name="Adams, Kelsey" userId="aa4ab2c2-cd10-4db6-9fd0-3e7b972708ca" providerId="ADAL" clId="{377B62CF-C04E-44E1-ABE7-AB4A7B73E776}" dt="2018-10-25T13:53:40.095" v="76" actId="478"/>
          <ac:picMkLst>
            <pc:docMk/>
            <pc:sldMk cId="3279669905" sldId="258"/>
            <ac:picMk id="69" creationId="{CA6FF510-6C44-4461-9334-25818F6074EF}"/>
          </ac:picMkLst>
        </pc:picChg>
      </pc:sldChg>
      <pc:sldChg chg="modSp">
        <pc:chgData name="Adams, Kelsey" userId="aa4ab2c2-cd10-4db6-9fd0-3e7b972708ca" providerId="ADAL" clId="{377B62CF-C04E-44E1-ABE7-AB4A7B73E776}" dt="2018-10-25T13:58:24.252" v="149" actId="14100"/>
        <pc:sldMkLst>
          <pc:docMk/>
          <pc:sldMk cId="2612263588" sldId="259"/>
        </pc:sldMkLst>
        <pc:spChg chg="mod">
          <ac:chgData name="Adams, Kelsey" userId="aa4ab2c2-cd10-4db6-9fd0-3e7b972708ca" providerId="ADAL" clId="{377B62CF-C04E-44E1-ABE7-AB4A7B73E776}" dt="2018-10-25T13:58:24.252" v="149" actId="14100"/>
          <ac:spMkLst>
            <pc:docMk/>
            <pc:sldMk cId="2612263588" sldId="259"/>
            <ac:spMk id="28" creationId="{93FD2476-9757-4266-BDA2-0C6E02209B9D}"/>
          </ac:spMkLst>
        </pc:spChg>
        <pc:spChg chg="mod">
          <ac:chgData name="Adams, Kelsey" userId="aa4ab2c2-cd10-4db6-9fd0-3e7b972708ca" providerId="ADAL" clId="{377B62CF-C04E-44E1-ABE7-AB4A7B73E776}" dt="2018-10-25T13:52:56.600" v="31" actId="1036"/>
          <ac:spMkLst>
            <pc:docMk/>
            <pc:sldMk cId="2612263588" sldId="259"/>
            <ac:spMk id="33" creationId="{6F30A785-91D5-4EB7-A335-E909792FDCD9}"/>
          </ac:spMkLst>
        </pc:spChg>
        <pc:spChg chg="mod">
          <ac:chgData name="Adams, Kelsey" userId="aa4ab2c2-cd10-4db6-9fd0-3e7b972708ca" providerId="ADAL" clId="{377B62CF-C04E-44E1-ABE7-AB4A7B73E776}" dt="2018-10-25T13:52:36.462" v="28" actId="113"/>
          <ac:spMkLst>
            <pc:docMk/>
            <pc:sldMk cId="2612263588" sldId="259"/>
            <ac:spMk id="36" creationId="{06C4E408-2506-48BA-90E8-5B5B24945DC3}"/>
          </ac:spMkLst>
        </pc:spChg>
        <pc:spChg chg="mod">
          <ac:chgData name="Adams, Kelsey" userId="aa4ab2c2-cd10-4db6-9fd0-3e7b972708ca" providerId="ADAL" clId="{377B62CF-C04E-44E1-ABE7-AB4A7B73E776}" dt="2018-10-25T13:52:56.600" v="31" actId="1036"/>
          <ac:spMkLst>
            <pc:docMk/>
            <pc:sldMk cId="2612263588" sldId="259"/>
            <ac:spMk id="37" creationId="{D64E8B09-FCBB-4F57-9909-27D3AEAF1C75}"/>
          </ac:spMkLst>
        </pc:spChg>
        <pc:spChg chg="mod">
          <ac:chgData name="Adams, Kelsey" userId="aa4ab2c2-cd10-4db6-9fd0-3e7b972708ca" providerId="ADAL" clId="{377B62CF-C04E-44E1-ABE7-AB4A7B73E776}" dt="2018-10-25T13:52:56.600" v="31" actId="1036"/>
          <ac:spMkLst>
            <pc:docMk/>
            <pc:sldMk cId="2612263588" sldId="259"/>
            <ac:spMk id="40" creationId="{559EA9DB-9227-4BAB-AEAC-1AA23FCAB5E9}"/>
          </ac:spMkLst>
        </pc:spChg>
        <pc:spChg chg="mod">
          <ac:chgData name="Adams, Kelsey" userId="aa4ab2c2-cd10-4db6-9fd0-3e7b972708ca" providerId="ADAL" clId="{377B62CF-C04E-44E1-ABE7-AB4A7B73E776}" dt="2018-10-25T13:52:56.600" v="31" actId="1036"/>
          <ac:spMkLst>
            <pc:docMk/>
            <pc:sldMk cId="2612263588" sldId="259"/>
            <ac:spMk id="41" creationId="{DE89AD0E-6E66-44E4-8427-7B17C857E30A}"/>
          </ac:spMkLst>
        </pc:spChg>
        <pc:spChg chg="mod">
          <ac:chgData name="Adams, Kelsey" userId="aa4ab2c2-cd10-4db6-9fd0-3e7b972708ca" providerId="ADAL" clId="{377B62CF-C04E-44E1-ABE7-AB4A7B73E776}" dt="2018-10-25T13:52:56.600" v="31" actId="1036"/>
          <ac:spMkLst>
            <pc:docMk/>
            <pc:sldMk cId="2612263588" sldId="259"/>
            <ac:spMk id="42" creationId="{D669EA88-B40B-4A37-A5C1-5C8A695BB95F}"/>
          </ac:spMkLst>
        </pc:spChg>
        <pc:spChg chg="mod">
          <ac:chgData name="Adams, Kelsey" userId="aa4ab2c2-cd10-4db6-9fd0-3e7b972708ca" providerId="ADAL" clId="{377B62CF-C04E-44E1-ABE7-AB4A7B73E776}" dt="2018-10-25T13:53:00.793" v="32" actId="1036"/>
          <ac:spMkLst>
            <pc:docMk/>
            <pc:sldMk cId="2612263588" sldId="259"/>
            <ac:spMk id="43" creationId="{19C7AE1A-0280-40B4-BB8A-6D6F2BD99EE5}"/>
          </ac:spMkLst>
        </pc:spChg>
        <pc:spChg chg="mod">
          <ac:chgData name="Adams, Kelsey" userId="aa4ab2c2-cd10-4db6-9fd0-3e7b972708ca" providerId="ADAL" clId="{377B62CF-C04E-44E1-ABE7-AB4A7B73E776}" dt="2018-10-25T13:51:22.391" v="7" actId="1038"/>
          <ac:spMkLst>
            <pc:docMk/>
            <pc:sldMk cId="2612263588" sldId="259"/>
            <ac:spMk id="44" creationId="{E4AB9ADE-3E02-47D0-9AE5-5BB98D27C056}"/>
          </ac:spMkLst>
        </pc:spChg>
        <pc:spChg chg="mod">
          <ac:chgData name="Adams, Kelsey" userId="aa4ab2c2-cd10-4db6-9fd0-3e7b972708ca" providerId="ADAL" clId="{377B62CF-C04E-44E1-ABE7-AB4A7B73E776}" dt="2018-10-25T13:51:22.391" v="7" actId="1038"/>
          <ac:spMkLst>
            <pc:docMk/>
            <pc:sldMk cId="2612263588" sldId="259"/>
            <ac:spMk id="45" creationId="{A9612914-E9B9-4A33-A9E1-74011A71366A}"/>
          </ac:spMkLst>
        </pc:spChg>
        <pc:spChg chg="mod">
          <ac:chgData name="Adams, Kelsey" userId="aa4ab2c2-cd10-4db6-9fd0-3e7b972708ca" providerId="ADAL" clId="{377B62CF-C04E-44E1-ABE7-AB4A7B73E776}" dt="2018-10-25T13:52:56.600" v="31" actId="1036"/>
          <ac:spMkLst>
            <pc:docMk/>
            <pc:sldMk cId="2612263588" sldId="259"/>
            <ac:spMk id="46" creationId="{936B3FBA-F52A-463F-80AE-693931A5C827}"/>
          </ac:spMkLst>
        </pc:spChg>
        <pc:spChg chg="mod">
          <ac:chgData name="Adams, Kelsey" userId="aa4ab2c2-cd10-4db6-9fd0-3e7b972708ca" providerId="ADAL" clId="{377B62CF-C04E-44E1-ABE7-AB4A7B73E776}" dt="2018-10-25T13:52:56.600" v="31" actId="1036"/>
          <ac:spMkLst>
            <pc:docMk/>
            <pc:sldMk cId="2612263588" sldId="259"/>
            <ac:spMk id="47" creationId="{60131519-748D-458B-ABF1-E502EB0809C4}"/>
          </ac:spMkLst>
        </pc:spChg>
        <pc:spChg chg="mod">
          <ac:chgData name="Adams, Kelsey" userId="aa4ab2c2-cd10-4db6-9fd0-3e7b972708ca" providerId="ADAL" clId="{377B62CF-C04E-44E1-ABE7-AB4A7B73E776}" dt="2018-10-25T13:52:56.600" v="31" actId="1036"/>
          <ac:spMkLst>
            <pc:docMk/>
            <pc:sldMk cId="2612263588" sldId="259"/>
            <ac:spMk id="48" creationId="{A79FFF36-B2CD-43F6-AAF9-9437E092241F}"/>
          </ac:spMkLst>
        </pc:spChg>
        <pc:spChg chg="mod">
          <ac:chgData name="Adams, Kelsey" userId="aa4ab2c2-cd10-4db6-9fd0-3e7b972708ca" providerId="ADAL" clId="{377B62CF-C04E-44E1-ABE7-AB4A7B73E776}" dt="2018-10-25T13:52:56.600" v="31" actId="1036"/>
          <ac:spMkLst>
            <pc:docMk/>
            <pc:sldMk cId="2612263588" sldId="259"/>
            <ac:spMk id="49" creationId="{5F5FDCC7-8E07-40D3-8DD2-8D05A9EC2A2C}"/>
          </ac:spMkLst>
        </pc:spChg>
        <pc:spChg chg="mod">
          <ac:chgData name="Adams, Kelsey" userId="aa4ab2c2-cd10-4db6-9fd0-3e7b972708ca" providerId="ADAL" clId="{377B62CF-C04E-44E1-ABE7-AB4A7B73E776}" dt="2018-10-25T13:52:56.600" v="31" actId="1036"/>
          <ac:spMkLst>
            <pc:docMk/>
            <pc:sldMk cId="2612263588" sldId="259"/>
            <ac:spMk id="50" creationId="{36BB0AF6-FFE2-4D6D-8D69-1C82FDCCE5D3}"/>
          </ac:spMkLst>
        </pc:spChg>
        <pc:spChg chg="mod">
          <ac:chgData name="Adams, Kelsey" userId="aa4ab2c2-cd10-4db6-9fd0-3e7b972708ca" providerId="ADAL" clId="{377B62CF-C04E-44E1-ABE7-AB4A7B73E776}" dt="2018-10-25T13:52:56.600" v="31" actId="1036"/>
          <ac:spMkLst>
            <pc:docMk/>
            <pc:sldMk cId="2612263588" sldId="259"/>
            <ac:spMk id="51" creationId="{D30491D9-FBC2-4F45-8164-1E217B91F4C3}"/>
          </ac:spMkLst>
        </pc:spChg>
        <pc:grpChg chg="mod">
          <ac:chgData name="Adams, Kelsey" userId="aa4ab2c2-cd10-4db6-9fd0-3e7b972708ca" providerId="ADAL" clId="{377B62CF-C04E-44E1-ABE7-AB4A7B73E776}" dt="2018-10-25T13:56:30.357" v="107" actId="12788"/>
          <ac:grpSpMkLst>
            <pc:docMk/>
            <pc:sldMk cId="2612263588" sldId="259"/>
            <ac:grpSpMk id="38" creationId="{CF3B4D10-31E7-4880-985F-394B9321626A}"/>
          </ac:grpSpMkLst>
        </pc:grpChg>
        <pc:grpChg chg="mod">
          <ac:chgData name="Adams, Kelsey" userId="aa4ab2c2-cd10-4db6-9fd0-3e7b972708ca" providerId="ADAL" clId="{377B62CF-C04E-44E1-ABE7-AB4A7B73E776}" dt="2018-10-25T13:56:48.652" v="108" actId="1076"/>
          <ac:grpSpMkLst>
            <pc:docMk/>
            <pc:sldMk cId="2612263588" sldId="259"/>
            <ac:grpSpMk id="57" creationId="{CC0F24DD-5FA1-4C6C-8F5B-1A17CE9FDB1B}"/>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65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6688" y="0"/>
            <a:ext cx="3041650" cy="465138"/>
          </a:xfrm>
          <a:prstGeom prst="rect">
            <a:avLst/>
          </a:prstGeom>
        </p:spPr>
        <p:txBody>
          <a:bodyPr vert="horz" lIns="91440" tIns="45720" rIns="91440" bIns="45720" rtlCol="0"/>
          <a:lstStyle>
            <a:lvl1pPr algn="r">
              <a:defRPr sz="1200"/>
            </a:lvl1pPr>
          </a:lstStyle>
          <a:p>
            <a:fld id="{1AA76365-5B1A-4E74-989A-F9365A163240}" type="datetimeFigureOut">
              <a:rPr lang="en-US" smtClean="0"/>
              <a:t>11/29/2018</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9600"/>
            <a:ext cx="5616575" cy="41878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200"/>
            <a:ext cx="304165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6688" y="8839200"/>
            <a:ext cx="3041650" cy="465138"/>
          </a:xfrm>
          <a:prstGeom prst="rect">
            <a:avLst/>
          </a:prstGeom>
        </p:spPr>
        <p:txBody>
          <a:bodyPr vert="horz" lIns="91440" tIns="45720" rIns="91440" bIns="45720" rtlCol="0" anchor="b"/>
          <a:lstStyle>
            <a:lvl1pPr algn="r">
              <a:defRPr sz="1200"/>
            </a:lvl1pPr>
          </a:lstStyle>
          <a:p>
            <a:fld id="{49DD2226-3C8B-4A98-9716-CEBA8D7279E8}" type="slidenum">
              <a:rPr lang="en-US" smtClean="0"/>
              <a:t>‹#›</a:t>
            </a:fld>
            <a:endParaRPr lang="en-US"/>
          </a:p>
        </p:txBody>
      </p:sp>
    </p:spTree>
    <p:extLst>
      <p:ext uri="{BB962C8B-B14F-4D97-AF65-F5344CB8AC3E}">
        <p14:creationId xmlns:p14="http://schemas.microsoft.com/office/powerpoint/2010/main" val="1643867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13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DD2226-3C8B-4A98-9716-CEBA8D7279E8}" type="slidenum">
              <a:rPr lang="en-US" smtClean="0"/>
              <a:t>1</a:t>
            </a:fld>
            <a:endParaRPr lang="en-US"/>
          </a:p>
        </p:txBody>
      </p:sp>
    </p:spTree>
    <p:extLst>
      <p:ext uri="{BB962C8B-B14F-4D97-AF65-F5344CB8AC3E}">
        <p14:creationId xmlns:p14="http://schemas.microsoft.com/office/powerpoint/2010/main" val="757005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13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DD2226-3C8B-4A98-9716-CEBA8D7279E8}" type="slidenum">
              <a:rPr lang="en-US" smtClean="0"/>
              <a:t>2</a:t>
            </a:fld>
            <a:endParaRPr lang="en-US"/>
          </a:p>
        </p:txBody>
      </p:sp>
    </p:spTree>
    <p:extLst>
      <p:ext uri="{BB962C8B-B14F-4D97-AF65-F5344CB8AC3E}">
        <p14:creationId xmlns:p14="http://schemas.microsoft.com/office/powerpoint/2010/main" val="3452262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13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9DD2226-3C8B-4A98-9716-CEBA8D7279E8}" type="slidenum">
              <a:rPr lang="en-US" smtClean="0"/>
              <a:t>3</a:t>
            </a:fld>
            <a:endParaRPr lang="en-US"/>
          </a:p>
        </p:txBody>
      </p:sp>
    </p:spTree>
    <p:extLst>
      <p:ext uri="{BB962C8B-B14F-4D97-AF65-F5344CB8AC3E}">
        <p14:creationId xmlns:p14="http://schemas.microsoft.com/office/powerpoint/2010/main" val="4124919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13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DD2226-3C8B-4A98-9716-CEBA8D7279E8}" type="slidenum">
              <a:rPr lang="en-US" smtClean="0"/>
              <a:t>4</a:t>
            </a:fld>
            <a:endParaRPr lang="en-US"/>
          </a:p>
        </p:txBody>
      </p:sp>
    </p:spTree>
    <p:extLst>
      <p:ext uri="{BB962C8B-B14F-4D97-AF65-F5344CB8AC3E}">
        <p14:creationId xmlns:p14="http://schemas.microsoft.com/office/powerpoint/2010/main" val="4154895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13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9DD2226-3C8B-4A98-9716-CEBA8D7279E8}" type="slidenum">
              <a:rPr lang="en-US" smtClean="0"/>
              <a:t>5</a:t>
            </a:fld>
            <a:endParaRPr lang="en-US"/>
          </a:p>
        </p:txBody>
      </p:sp>
    </p:spTree>
    <p:extLst>
      <p:ext uri="{BB962C8B-B14F-4D97-AF65-F5344CB8AC3E}">
        <p14:creationId xmlns:p14="http://schemas.microsoft.com/office/powerpoint/2010/main" val="4082010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13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DD2226-3C8B-4A98-9716-CEBA8D7279E8}" type="slidenum">
              <a:rPr lang="en-US" smtClean="0"/>
              <a:t>6</a:t>
            </a:fld>
            <a:endParaRPr lang="en-US"/>
          </a:p>
        </p:txBody>
      </p:sp>
    </p:spTree>
    <p:extLst>
      <p:ext uri="{BB962C8B-B14F-4D97-AF65-F5344CB8AC3E}">
        <p14:creationId xmlns:p14="http://schemas.microsoft.com/office/powerpoint/2010/main" val="3040601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521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2"/>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D7F46E8F-7F60-4E70-B2AB-50F0F9B6F354}" type="datetimeFigureOut">
              <a:rPr lang="en-US" smtClean="0"/>
              <a:t>11/29/2018</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418456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D7F46E8F-7F60-4E70-B2AB-50F0F9B6F354}" type="datetimeFigureOut">
              <a:rPr lang="en-US" smtClean="0"/>
              <a:t>11/29/2018</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16995081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1"/>
            <a:ext cx="2133600" cy="365125"/>
          </a:xfrm>
          <a:prstGeom prst="rect">
            <a:avLst/>
          </a:prstGeom>
        </p:spPr>
        <p:txBody>
          <a:bodyPr/>
          <a:lstStyle/>
          <a:p>
            <a:fld id="{D7F46E8F-7F60-4E70-B2AB-50F0F9B6F354}" type="datetimeFigureOut">
              <a:rPr lang="en-US" smtClean="0"/>
              <a:t>11/29/2018</a:t>
            </a:fld>
            <a:endParaRPr lang="en-US"/>
          </a:p>
        </p:txBody>
      </p:sp>
      <p:sp>
        <p:nvSpPr>
          <p:cNvPr id="5" name="Footer Placeholder 4"/>
          <p:cNvSpPr>
            <a:spLocks noGrp="1"/>
          </p:cNvSpPr>
          <p:nvPr>
            <p:ph type="ftr" sz="quarter" idx="11"/>
          </p:nvPr>
        </p:nvSpPr>
        <p:spPr>
          <a:xfrm>
            <a:off x="3124200" y="6356351"/>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1"/>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3171451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2"/>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D7F46E8F-7F60-4E70-B2AB-50F0F9B6F354}" type="datetimeFigureOut">
              <a:rPr lang="en-US" smtClean="0"/>
              <a:t>11/29/2018</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1339531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a:prstGeom prst="rect">
            <a:avLst/>
          </a:prstGeo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D7F46E8F-7F60-4E70-B2AB-50F0F9B6F354}" type="datetimeFigureOut">
              <a:rPr lang="en-US" smtClean="0"/>
              <a:t>11/29/2018</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4061451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a:prstGeom prst="rect">
            <a:avLst/>
          </a:prstGeo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a:prstGeom prst="rect">
            <a:avLst/>
          </a:prstGeo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D7F46E8F-7F60-4E70-B2AB-50F0F9B6F354}" type="datetimeFigureOut">
              <a:rPr lang="en-US" smtClean="0"/>
              <a:t>11/29/2018</a:t>
            </a:fld>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313141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a:prstGeom prst="rect">
            <a:avLst/>
          </a:prstGeo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a:prstGeom prst="rect">
            <a:avLst/>
          </a:prstGeo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2"/>
            <a:ext cx="2133600" cy="365125"/>
          </a:xfrm>
          <a:prstGeom prst="rect">
            <a:avLst/>
          </a:prstGeom>
        </p:spPr>
        <p:txBody>
          <a:bodyPr/>
          <a:lstStyle/>
          <a:p>
            <a:fld id="{D7F46E8F-7F60-4E70-B2AB-50F0F9B6F354}" type="datetimeFigureOut">
              <a:rPr lang="en-US" smtClean="0"/>
              <a:t>11/29/2018</a:t>
            </a:fld>
            <a:endParaRPr lang="en-US"/>
          </a:p>
        </p:txBody>
      </p:sp>
      <p:sp>
        <p:nvSpPr>
          <p:cNvPr id="8" name="Footer Placeholder 7"/>
          <p:cNvSpPr>
            <a:spLocks noGrp="1"/>
          </p:cNvSpPr>
          <p:nvPr>
            <p:ph type="ftr" sz="quarter" idx="11"/>
          </p:nvPr>
        </p:nvSpPr>
        <p:spPr>
          <a:xfrm>
            <a:off x="3124200" y="6356352"/>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4227182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userDrawn="1"/>
        </p:nvSpPr>
        <p:spPr>
          <a:xfrm>
            <a:off x="414528" y="1200150"/>
            <a:ext cx="8314944" cy="542925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85258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2"/>
            <a:ext cx="2133600" cy="365125"/>
          </a:xfrm>
          <a:prstGeom prst="rect">
            <a:avLst/>
          </a:prstGeom>
        </p:spPr>
        <p:txBody>
          <a:bodyPr/>
          <a:lstStyle/>
          <a:p>
            <a:fld id="{D7F46E8F-7F60-4E70-B2AB-50F0F9B6F354}" type="datetimeFigureOut">
              <a:rPr lang="en-US" smtClean="0"/>
              <a:t>11/29/2018</a:t>
            </a:fld>
            <a:endParaRPr lang="en-US"/>
          </a:p>
        </p:txBody>
      </p:sp>
      <p:sp>
        <p:nvSpPr>
          <p:cNvPr id="3" name="Footer Placeholder 2"/>
          <p:cNvSpPr>
            <a:spLocks noGrp="1"/>
          </p:cNvSpPr>
          <p:nvPr>
            <p:ph type="ftr" sz="quarter" idx="11"/>
          </p:nvPr>
        </p:nvSpPr>
        <p:spPr>
          <a:xfrm>
            <a:off x="3124200" y="6356352"/>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2"/>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394907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a:prstGeom prst="rect">
            <a:avLst/>
          </a:prstGeo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1" cy="5853113"/>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a:prstGeom prst="rect">
            <a:avLst/>
          </a:prstGeo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D7F46E8F-7F60-4E70-B2AB-50F0F9B6F354}" type="datetimeFigureOut">
              <a:rPr lang="en-US" smtClean="0"/>
              <a:t>11/29/2018</a:t>
            </a:fld>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2543299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792288" y="5367339"/>
            <a:ext cx="5486400" cy="804862"/>
          </a:xfrm>
          <a:prstGeom prst="rect">
            <a:avLst/>
          </a:prstGeo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D7F46E8F-7F60-4E70-B2AB-50F0F9B6F354}" type="datetimeFigureOut">
              <a:rPr lang="en-US" smtClean="0"/>
              <a:t>11/29/2018</a:t>
            </a:fld>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338A4E99-94AF-4427-BBDD-4D873A14213A}" type="slidenum">
              <a:rPr lang="en-US" smtClean="0"/>
              <a:t>‹#›</a:t>
            </a:fld>
            <a:endParaRPr lang="en-US"/>
          </a:p>
        </p:txBody>
      </p:sp>
    </p:spTree>
    <p:extLst>
      <p:ext uri="{BB962C8B-B14F-4D97-AF65-F5344CB8AC3E}">
        <p14:creationId xmlns:p14="http://schemas.microsoft.com/office/powerpoint/2010/main" val="418638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68144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microsoft.com/office/2007/relationships/hdphoto" Target="../media/hdphoto2.wdp"/><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microsoft.com/office/2007/relationships/hdphoto" Target="../media/hdphoto2.wdp"/><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microsoft.com/office/2007/relationships/hdphoto" Target="../media/hdphoto2.wdp"/><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microsoft.com/office/2007/relationships/hdphoto" Target="../media/hdphoto2.wdp"/><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1072340"/>
          </a:xfrm>
          <a:prstGeom prst="rect">
            <a:avLst/>
          </a:prstGeom>
          <a:gradFill>
            <a:gsLst>
              <a:gs pos="0">
                <a:srgbClr val="F68B1E"/>
              </a:gs>
              <a:gs pos="100000">
                <a:srgbClr val="8B0027"/>
              </a:gs>
              <a:gs pos="35000">
                <a:srgbClr val="DE181E"/>
              </a:gs>
            </a:gsLst>
            <a:lin ang="318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 name="Title 1"/>
          <p:cNvSpPr>
            <a:spLocks noGrp="1"/>
          </p:cNvSpPr>
          <p:nvPr>
            <p:ph type="title" idx="4294967295"/>
          </p:nvPr>
        </p:nvSpPr>
        <p:spPr>
          <a:xfrm>
            <a:off x="1772539" y="98111"/>
            <a:ext cx="7131649" cy="857068"/>
          </a:xfrm>
          <a:prstGeom prst="rect">
            <a:avLst/>
          </a:prstGeom>
        </p:spPr>
        <p:txBody>
          <a:bodyPr anchor="ctr"/>
          <a:lstStyle/>
          <a:p>
            <a:pPr algn="l"/>
            <a:r>
              <a:rPr lang="en-US" sz="2400" b="1" dirty="0">
                <a:solidFill>
                  <a:schemeClr val="bg1"/>
                </a:solidFill>
                <a:latin typeface="Verdana"/>
                <a:cs typeface="Verdana"/>
              </a:rPr>
              <a:t>SMART VS. NOT-SO SMART OBJECTIVES</a:t>
            </a:r>
            <a:br>
              <a:rPr lang="en-US" sz="2400" b="1" dirty="0">
                <a:solidFill>
                  <a:schemeClr val="bg1"/>
                </a:solidFill>
                <a:latin typeface="Verdana"/>
                <a:cs typeface="Verdana"/>
              </a:rPr>
            </a:br>
            <a:r>
              <a:rPr lang="en-US" sz="1800" b="1" i="1" dirty="0">
                <a:solidFill>
                  <a:schemeClr val="bg1"/>
                </a:solidFill>
                <a:latin typeface="Verdana"/>
                <a:cs typeface="Verdana"/>
              </a:rPr>
              <a:t>Senior Leader Examples</a:t>
            </a:r>
            <a:endParaRPr lang="en-US" sz="2400" b="1" i="1" dirty="0">
              <a:solidFill>
                <a:schemeClr val="bg1"/>
              </a:solidFill>
              <a:latin typeface="Verdana"/>
              <a:cs typeface="Verdana"/>
            </a:endParaRPr>
          </a:p>
        </p:txBody>
      </p:sp>
      <p:pic>
        <p:nvPicPr>
          <p:cNvPr id="7" name="Picture 6" descr="RPC-2755_LogoAndTagline_Reverse_Vertical.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9295" y="149455"/>
            <a:ext cx="1228349" cy="754380"/>
          </a:xfrm>
          <a:prstGeom prst="rect">
            <a:avLst/>
          </a:prstGeom>
        </p:spPr>
      </p:pic>
      <p:sp>
        <p:nvSpPr>
          <p:cNvPr id="77" name="Rectangle 76">
            <a:extLst>
              <a:ext uri="{FF2B5EF4-FFF2-40B4-BE49-F238E27FC236}">
                <a16:creationId xmlns:a16="http://schemas.microsoft.com/office/drawing/2014/main" id="{94612188-5F1F-4666-B660-AF13944B3EF0}"/>
              </a:ext>
            </a:extLst>
          </p:cNvPr>
          <p:cNvSpPr/>
          <p:nvPr/>
        </p:nvSpPr>
        <p:spPr>
          <a:xfrm>
            <a:off x="157365" y="5348846"/>
            <a:ext cx="8991601" cy="1162811"/>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05637CEA-29BB-4D06-8852-DAB7D17AC4B3}"/>
              </a:ext>
            </a:extLst>
          </p:cNvPr>
          <p:cNvSpPr/>
          <p:nvPr/>
        </p:nvSpPr>
        <p:spPr>
          <a:xfrm>
            <a:off x="306075" y="5884531"/>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84" name="TextBox 83">
            <a:extLst>
              <a:ext uri="{FF2B5EF4-FFF2-40B4-BE49-F238E27FC236}">
                <a16:creationId xmlns:a16="http://schemas.microsoft.com/office/drawing/2014/main" id="{23553379-1A75-41EC-AFA3-627C82E09E97}"/>
              </a:ext>
            </a:extLst>
          </p:cNvPr>
          <p:cNvSpPr txBox="1"/>
          <p:nvPr/>
        </p:nvSpPr>
        <p:spPr>
          <a:xfrm>
            <a:off x="380489" y="5799446"/>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86" name="Rectangle 85">
            <a:extLst>
              <a:ext uri="{FF2B5EF4-FFF2-40B4-BE49-F238E27FC236}">
                <a16:creationId xmlns:a16="http://schemas.microsoft.com/office/drawing/2014/main" id="{5DF1225C-4A07-4834-9871-E9FE9F9F3B7F}"/>
              </a:ext>
            </a:extLst>
          </p:cNvPr>
          <p:cNvSpPr/>
          <p:nvPr/>
        </p:nvSpPr>
        <p:spPr>
          <a:xfrm>
            <a:off x="1194688" y="5537676"/>
            <a:ext cx="1934767" cy="785151"/>
          </a:xfrm>
          <a:prstGeom prst="rect">
            <a:avLst/>
          </a:prstGeom>
        </p:spPr>
        <p:txBody>
          <a:bodyPr wrap="square">
            <a:spAutoFit/>
          </a:bodyPr>
          <a:lstStyle/>
          <a:p>
            <a:pPr defTabSz="457200">
              <a:lnSpc>
                <a:spcPct val="115000"/>
              </a:lnSpc>
              <a:defRPr/>
            </a:pPr>
            <a:r>
              <a:rPr lang="en-US" sz="1000" dirty="0">
                <a:latin typeface="Arial" panose="020B0604020202020204" pitchFamily="34" charset="0"/>
                <a:cs typeface="Arial" panose="020B0604020202020204" pitchFamily="34" charset="0"/>
              </a:rPr>
              <a:t>Leverage technology to drive cost  Procurement efficiencies and enhanced decision making and results measured by;</a:t>
            </a:r>
          </a:p>
        </p:txBody>
      </p:sp>
      <p:sp>
        <p:nvSpPr>
          <p:cNvPr id="87" name="Rectangle 86">
            <a:extLst>
              <a:ext uri="{FF2B5EF4-FFF2-40B4-BE49-F238E27FC236}">
                <a16:creationId xmlns:a16="http://schemas.microsoft.com/office/drawing/2014/main" id="{2434FD53-43C9-43C3-807D-4799F2F6788A}"/>
              </a:ext>
            </a:extLst>
          </p:cNvPr>
          <p:cNvSpPr/>
          <p:nvPr/>
        </p:nvSpPr>
        <p:spPr>
          <a:xfrm>
            <a:off x="3283636" y="5499364"/>
            <a:ext cx="3726764" cy="861774"/>
          </a:xfrm>
          <a:prstGeom prst="rect">
            <a:avLst/>
          </a:prstGeom>
        </p:spPr>
        <p:txBody>
          <a:bodyPr wrap="square">
            <a:spAutoFit/>
          </a:bodyPr>
          <a:lstStyle/>
          <a:p>
            <a:pPr marL="228600" indent="-228600">
              <a:buAutoNum type="alphaLcParenBoth"/>
            </a:pPr>
            <a:r>
              <a:rPr lang="en-US" sz="1000" dirty="0">
                <a:latin typeface="Arial" panose="020B0604020202020204" pitchFamily="34" charset="0"/>
                <a:cs typeface="Arial" panose="020B0604020202020204" pitchFamily="34" charset="0"/>
              </a:rPr>
              <a:t>Identify </a:t>
            </a:r>
            <a:r>
              <a:rPr lang="en-US" sz="1000" b="1" dirty="0">
                <a:solidFill>
                  <a:srgbClr val="009242"/>
                </a:solidFill>
                <a:latin typeface="Arial" panose="020B0604020202020204" pitchFamily="34" charset="0"/>
                <a:cs typeface="Arial" panose="020B0604020202020204" pitchFamily="34" charset="0"/>
              </a:rPr>
              <a:t>2</a:t>
            </a:r>
            <a:r>
              <a:rPr lang="en-US" sz="1000" dirty="0">
                <a:latin typeface="Arial" panose="020B0604020202020204" pitchFamily="34" charset="0"/>
                <a:cs typeface="Arial" panose="020B0604020202020204" pitchFamily="34" charset="0"/>
              </a:rPr>
              <a:t> additional cost savings initiatives by </a:t>
            </a:r>
            <a:r>
              <a:rPr lang="en-US" sz="1000" b="1" dirty="0">
                <a:solidFill>
                  <a:srgbClr val="009242"/>
                </a:solidFill>
                <a:latin typeface="Arial" panose="020B0604020202020204" pitchFamily="34" charset="0"/>
                <a:cs typeface="Arial" panose="020B0604020202020204" pitchFamily="34" charset="0"/>
              </a:rPr>
              <a:t>4/30</a:t>
            </a:r>
            <a:r>
              <a:rPr lang="en-US" sz="1000" dirty="0">
                <a:latin typeface="Arial" panose="020B0604020202020204" pitchFamily="34" charset="0"/>
                <a:cs typeface="Arial" panose="020B0604020202020204" pitchFamily="34" charset="0"/>
              </a:rPr>
              <a:t>. </a:t>
            </a:r>
          </a:p>
          <a:p>
            <a:pPr marL="228600" indent="-228600">
              <a:buAutoNum type="alphaLcParenBoth"/>
            </a:pPr>
            <a:r>
              <a:rPr lang="en-US" sz="1000" dirty="0">
                <a:latin typeface="Arial" panose="020B0604020202020204" pitchFamily="34" charset="0"/>
                <a:cs typeface="Arial" panose="020B0604020202020204" pitchFamily="34" charset="0"/>
              </a:rPr>
              <a:t>Have business case approved by </a:t>
            </a:r>
            <a:r>
              <a:rPr lang="en-US" sz="1000" b="1" dirty="0">
                <a:solidFill>
                  <a:srgbClr val="009242"/>
                </a:solidFill>
                <a:latin typeface="Arial" panose="020B0604020202020204" pitchFamily="34" charset="0"/>
                <a:cs typeface="Arial" panose="020B0604020202020204" pitchFamily="34" charset="0"/>
              </a:rPr>
              <a:t>8/30</a:t>
            </a:r>
            <a:r>
              <a:rPr lang="en-US" sz="1000" dirty="0">
                <a:latin typeface="Arial" panose="020B0604020202020204" pitchFamily="34" charset="0"/>
                <a:cs typeface="Arial" panose="020B0604020202020204" pitchFamily="34" charset="0"/>
              </a:rPr>
              <a:t> and funding secured by </a:t>
            </a:r>
            <a:r>
              <a:rPr lang="en-US" sz="1000" b="1" dirty="0">
                <a:solidFill>
                  <a:srgbClr val="009242"/>
                </a:solidFill>
                <a:latin typeface="Arial" panose="020B0604020202020204" pitchFamily="34" charset="0"/>
                <a:cs typeface="Arial" panose="020B0604020202020204" pitchFamily="34" charset="0"/>
              </a:rPr>
              <a:t>12/31</a:t>
            </a:r>
            <a:r>
              <a:rPr lang="en-US" sz="1000" dirty="0">
                <a:latin typeface="Arial" panose="020B0604020202020204" pitchFamily="34" charset="0"/>
                <a:cs typeface="Arial" panose="020B0604020202020204" pitchFamily="34" charset="0"/>
              </a:rPr>
              <a:t> for a 2020 launch.</a:t>
            </a:r>
          </a:p>
          <a:p>
            <a:pPr marL="228600" indent="-228600">
              <a:buAutoNum type="alphaLcParenBoth"/>
            </a:pPr>
            <a:r>
              <a:rPr lang="en-US" sz="1000" dirty="0">
                <a:latin typeface="Arial" panose="020B0604020202020204" pitchFamily="34" charset="0"/>
                <a:cs typeface="Arial" panose="020B0604020202020204" pitchFamily="34" charset="0"/>
              </a:rPr>
              <a:t>Realize a cost savings of </a:t>
            </a:r>
            <a:r>
              <a:rPr lang="en-US" sz="1000" b="1" dirty="0">
                <a:solidFill>
                  <a:srgbClr val="009242"/>
                </a:solidFill>
                <a:latin typeface="Arial" panose="020B0604020202020204" pitchFamily="34" charset="0"/>
                <a:cs typeface="Arial" panose="020B0604020202020204" pitchFamily="34" charset="0"/>
              </a:rPr>
              <a:t>5% Year over year </a:t>
            </a:r>
            <a:r>
              <a:rPr lang="en-US" sz="1000" dirty="0">
                <a:latin typeface="Arial" panose="020B0604020202020204" pitchFamily="34" charset="0"/>
                <a:cs typeface="Arial" panose="020B0604020202020204" pitchFamily="34" charset="0"/>
              </a:rPr>
              <a:t>by leveraging analytical tools (</a:t>
            </a:r>
            <a:r>
              <a:rPr lang="en-US" sz="1000" b="1" dirty="0">
                <a:solidFill>
                  <a:srgbClr val="009242"/>
                </a:solidFill>
                <a:latin typeface="Arial" panose="020B0604020202020204" pitchFamily="34" charset="0"/>
                <a:cs typeface="Arial" panose="020B0604020202020204" pitchFamily="34" charset="0"/>
              </a:rPr>
              <a:t>global passport, Ariba, etc</a:t>
            </a:r>
            <a:r>
              <a:rPr lang="en-US" sz="1000" dirty="0">
                <a:latin typeface="Arial" panose="020B0604020202020204" pitchFamily="34" charset="0"/>
                <a:cs typeface="Arial" panose="020B0604020202020204" pitchFamily="34" charset="0"/>
              </a:rPr>
              <a:t>.) by </a:t>
            </a:r>
            <a:r>
              <a:rPr lang="en-US" sz="1000" b="1" dirty="0">
                <a:solidFill>
                  <a:srgbClr val="009242"/>
                </a:solidFill>
                <a:latin typeface="Arial" panose="020B0604020202020204" pitchFamily="34" charset="0"/>
                <a:cs typeface="Arial" panose="020B0604020202020204" pitchFamily="34" charset="0"/>
              </a:rPr>
              <a:t>12/31</a:t>
            </a:r>
            <a:r>
              <a:rPr lang="en-US" sz="1000" dirty="0">
                <a:latin typeface="Arial" panose="020B0604020202020204" pitchFamily="34" charset="0"/>
                <a:cs typeface="Arial" panose="020B0604020202020204" pitchFamily="34" charset="0"/>
              </a:rPr>
              <a:t>.</a:t>
            </a:r>
          </a:p>
        </p:txBody>
      </p:sp>
      <p:sp>
        <p:nvSpPr>
          <p:cNvPr id="93" name="Rectangle 92">
            <a:extLst>
              <a:ext uri="{FF2B5EF4-FFF2-40B4-BE49-F238E27FC236}">
                <a16:creationId xmlns:a16="http://schemas.microsoft.com/office/drawing/2014/main" id="{595EA66E-E98F-44EB-8D3D-A642EAC4AF96}"/>
              </a:ext>
            </a:extLst>
          </p:cNvPr>
          <p:cNvSpPr/>
          <p:nvPr/>
        </p:nvSpPr>
        <p:spPr>
          <a:xfrm>
            <a:off x="157365" y="3545390"/>
            <a:ext cx="8991601" cy="950410"/>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47F79060-67F0-45EB-89B7-DE36249DD04D}"/>
              </a:ext>
            </a:extLst>
          </p:cNvPr>
          <p:cNvSpPr/>
          <p:nvPr/>
        </p:nvSpPr>
        <p:spPr>
          <a:xfrm>
            <a:off x="306075" y="3961640"/>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7748B8BA-8378-4D3C-8EC2-21BC6577D4FA}"/>
              </a:ext>
            </a:extLst>
          </p:cNvPr>
          <p:cNvSpPr txBox="1"/>
          <p:nvPr/>
        </p:nvSpPr>
        <p:spPr>
          <a:xfrm>
            <a:off x="380489" y="3876555"/>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102" name="Rectangle 101">
            <a:extLst>
              <a:ext uri="{FF2B5EF4-FFF2-40B4-BE49-F238E27FC236}">
                <a16:creationId xmlns:a16="http://schemas.microsoft.com/office/drawing/2014/main" id="{5B2D4479-BB94-42CB-8EFC-2305DB999E12}"/>
              </a:ext>
            </a:extLst>
          </p:cNvPr>
          <p:cNvSpPr/>
          <p:nvPr/>
        </p:nvSpPr>
        <p:spPr>
          <a:xfrm>
            <a:off x="1194688" y="3614784"/>
            <a:ext cx="2042415" cy="785151"/>
          </a:xfrm>
          <a:prstGeom prst="rect">
            <a:avLst/>
          </a:prstGeom>
        </p:spPr>
        <p:txBody>
          <a:bodyPr wrap="square">
            <a:spAutoFit/>
          </a:bodyPr>
          <a:lstStyle/>
          <a:p>
            <a:pPr defTabSz="457200">
              <a:lnSpc>
                <a:spcPct val="115000"/>
              </a:lnSpc>
              <a:defRPr/>
            </a:pPr>
            <a:r>
              <a:rPr lang="en-US" sz="1000" dirty="0">
                <a:latin typeface="Arial" panose="020B0604020202020204" pitchFamily="34" charset="0"/>
                <a:cs typeface="Arial" panose="020B0604020202020204" pitchFamily="34" charset="0"/>
              </a:rPr>
              <a:t>Leverage technology to drive cost procurement efficiencies and enhanced decision making and results</a:t>
            </a:r>
          </a:p>
        </p:txBody>
      </p:sp>
      <p:sp>
        <p:nvSpPr>
          <p:cNvPr id="103" name="Rectangle 102">
            <a:extLst>
              <a:ext uri="{FF2B5EF4-FFF2-40B4-BE49-F238E27FC236}">
                <a16:creationId xmlns:a16="http://schemas.microsoft.com/office/drawing/2014/main" id="{4A725B50-463C-449E-9587-9A56C62D06F2}"/>
              </a:ext>
            </a:extLst>
          </p:cNvPr>
          <p:cNvSpPr/>
          <p:nvPr/>
        </p:nvSpPr>
        <p:spPr>
          <a:xfrm>
            <a:off x="3349186" y="3730361"/>
            <a:ext cx="3661214" cy="553998"/>
          </a:xfrm>
          <a:prstGeom prst="rect">
            <a:avLst/>
          </a:prstGeom>
        </p:spPr>
        <p:txBody>
          <a:bodyPr wrap="square">
            <a:spAutoFit/>
          </a:bodyPr>
          <a:lstStyle/>
          <a:p>
            <a:pPr marL="228600" indent="-228600">
              <a:buAutoNum type="alphaLcParenBoth"/>
            </a:pPr>
            <a:r>
              <a:rPr lang="en-US" sz="1000" dirty="0">
                <a:latin typeface="Arial" panose="020B0604020202020204" pitchFamily="34" charset="0"/>
                <a:cs typeface="Arial" panose="020B0604020202020204" pitchFamily="34" charset="0"/>
              </a:rPr>
              <a:t>Implement cost saving initiatives</a:t>
            </a:r>
          </a:p>
          <a:p>
            <a:pPr marL="228600" indent="-228600">
              <a:buAutoNum type="alphaLcParenBoth"/>
            </a:pPr>
            <a:r>
              <a:rPr lang="en-US" sz="1000" dirty="0">
                <a:latin typeface="Arial" panose="020B0604020202020204" pitchFamily="34" charset="0"/>
                <a:cs typeface="Arial" panose="020B0604020202020204" pitchFamily="34" charset="0"/>
              </a:rPr>
              <a:t>Have business case approved to secure funding </a:t>
            </a:r>
          </a:p>
          <a:p>
            <a:pPr marL="228600" indent="-228600">
              <a:buAutoNum type="alphaLcParenBoth"/>
            </a:pPr>
            <a:r>
              <a:rPr lang="en-US" sz="1000" dirty="0">
                <a:latin typeface="Arial" panose="020B0604020202020204" pitchFamily="34" charset="0"/>
                <a:cs typeface="Arial" panose="020B0604020202020204" pitchFamily="34" charset="0"/>
              </a:rPr>
              <a:t>Realize a cost savings year over year</a:t>
            </a:r>
          </a:p>
        </p:txBody>
      </p:sp>
      <p:sp>
        <p:nvSpPr>
          <p:cNvPr id="29" name="Rectangle 28">
            <a:extLst>
              <a:ext uri="{FF2B5EF4-FFF2-40B4-BE49-F238E27FC236}">
                <a16:creationId xmlns:a16="http://schemas.microsoft.com/office/drawing/2014/main" id="{41FAC917-7867-42FD-96EA-8BABF8E5FA5C}"/>
              </a:ext>
            </a:extLst>
          </p:cNvPr>
          <p:cNvSpPr/>
          <p:nvPr/>
        </p:nvSpPr>
        <p:spPr>
          <a:xfrm>
            <a:off x="170688" y="1143000"/>
            <a:ext cx="8824655" cy="1723549"/>
          </a:xfrm>
          <a:prstGeom prst="rect">
            <a:avLst/>
          </a:prstGeom>
        </p:spPr>
        <p:txBody>
          <a:bodyPr wrap="square">
            <a:spAutoFit/>
          </a:bodyPr>
          <a:lstStyle/>
          <a:p>
            <a:pPr>
              <a:spcAft>
                <a:spcPts val="900"/>
              </a:spcAft>
            </a:pPr>
            <a:r>
              <a:rPr lang="en-US" sz="1200" dirty="0"/>
              <a:t>A successful objective cascade starts with </a:t>
            </a:r>
            <a:r>
              <a:rPr lang="en-US" sz="1200" b="1" dirty="0"/>
              <a:t>SMART</a:t>
            </a:r>
            <a:r>
              <a:rPr lang="en-US" sz="1200" dirty="0"/>
              <a:t> (Specific, Measurable, Attainable, Relevant, and Timebound) objective writing at the top of the organization. Leaders </a:t>
            </a:r>
            <a:r>
              <a:rPr lang="en-US" sz="1200" dirty="0">
                <a:cs typeface="Verdana"/>
              </a:rPr>
              <a:t>are expected to have </a:t>
            </a:r>
            <a:r>
              <a:rPr lang="en-US" sz="1200" b="1" dirty="0">
                <a:cs typeface="Verdana"/>
              </a:rPr>
              <a:t>fewer objectives and clearer milestones/metrics, allowing for greater focus on improving performance and achieving results through others. </a:t>
            </a:r>
            <a:r>
              <a:rPr lang="en-US" sz="1200" dirty="0"/>
              <a:t>When you communicate the big picture through conversations and personally focused objectives, associates will subsequently be able to write objectives that align with business priorities. </a:t>
            </a:r>
          </a:p>
          <a:p>
            <a:pPr>
              <a:spcAft>
                <a:spcPts val="900"/>
              </a:spcAft>
            </a:pPr>
            <a:r>
              <a:rPr lang="en-US" sz="1200" dirty="0"/>
              <a:t>Writing </a:t>
            </a:r>
            <a:r>
              <a:rPr lang="en-US" sz="1200" b="1" dirty="0"/>
              <a:t>SMART</a:t>
            </a:r>
            <a:r>
              <a:rPr lang="en-US" sz="1200" dirty="0"/>
              <a:t> objectives can seem tough, but there are often minor changes you can make that will have a major impact. Review the examples of not-so SMART objectives and then notice how they can be rewritten to meet the SMART criteria.</a:t>
            </a:r>
          </a:p>
        </p:txBody>
      </p:sp>
      <p:sp>
        <p:nvSpPr>
          <p:cNvPr id="47" name="TextBox 46">
            <a:extLst>
              <a:ext uri="{FF2B5EF4-FFF2-40B4-BE49-F238E27FC236}">
                <a16:creationId xmlns:a16="http://schemas.microsoft.com/office/drawing/2014/main" id="{88BEEE32-3B08-407D-9178-C2BFE9BBB8C9}"/>
              </a:ext>
            </a:extLst>
          </p:cNvPr>
          <p:cNvSpPr txBox="1"/>
          <p:nvPr/>
        </p:nvSpPr>
        <p:spPr>
          <a:xfrm>
            <a:off x="155448" y="2920509"/>
            <a:ext cx="3299301" cy="307777"/>
          </a:xfrm>
          <a:prstGeom prst="rect">
            <a:avLst/>
          </a:prstGeom>
          <a:noFill/>
        </p:spPr>
        <p:txBody>
          <a:bodyPr wrap="none" rtlCol="0">
            <a:spAutoFit/>
          </a:bodyPr>
          <a:lstStyle/>
          <a:p>
            <a:r>
              <a:rPr lang="en-US" sz="1400" b="1" dirty="0">
                <a:cs typeface="Arial" panose="020B0604020202020204" pitchFamily="34" charset="0"/>
              </a:rPr>
              <a:t>FINANCIAL SUCCESS EXAMPLE</a:t>
            </a:r>
          </a:p>
        </p:txBody>
      </p:sp>
      <p:sp>
        <p:nvSpPr>
          <p:cNvPr id="48" name="TextBox 47">
            <a:extLst>
              <a:ext uri="{FF2B5EF4-FFF2-40B4-BE49-F238E27FC236}">
                <a16:creationId xmlns:a16="http://schemas.microsoft.com/office/drawing/2014/main" id="{5495BBFE-FC54-48BE-BC97-FA3262D12A0C}"/>
              </a:ext>
            </a:extLst>
          </p:cNvPr>
          <p:cNvSpPr txBox="1"/>
          <p:nvPr/>
        </p:nvSpPr>
        <p:spPr>
          <a:xfrm>
            <a:off x="1194688" y="3321885"/>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49" name="TextBox 48">
            <a:extLst>
              <a:ext uri="{FF2B5EF4-FFF2-40B4-BE49-F238E27FC236}">
                <a16:creationId xmlns:a16="http://schemas.microsoft.com/office/drawing/2014/main" id="{735EA789-28E2-4BCA-A650-D57388E3474A}"/>
              </a:ext>
            </a:extLst>
          </p:cNvPr>
          <p:cNvSpPr txBox="1"/>
          <p:nvPr/>
        </p:nvSpPr>
        <p:spPr>
          <a:xfrm>
            <a:off x="3322476" y="3321885"/>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50" name="TextBox 49">
            <a:extLst>
              <a:ext uri="{FF2B5EF4-FFF2-40B4-BE49-F238E27FC236}">
                <a16:creationId xmlns:a16="http://schemas.microsoft.com/office/drawing/2014/main" id="{2E3B54D5-B258-4203-9F02-3046C65B8BA5}"/>
              </a:ext>
            </a:extLst>
          </p:cNvPr>
          <p:cNvSpPr txBox="1"/>
          <p:nvPr/>
        </p:nvSpPr>
        <p:spPr>
          <a:xfrm>
            <a:off x="219550" y="3321885"/>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51" name="TextBox 50">
            <a:extLst>
              <a:ext uri="{FF2B5EF4-FFF2-40B4-BE49-F238E27FC236}">
                <a16:creationId xmlns:a16="http://schemas.microsoft.com/office/drawing/2014/main" id="{88C7A2C9-C221-44B2-8E29-38F4797A2556}"/>
              </a:ext>
            </a:extLst>
          </p:cNvPr>
          <p:cNvSpPr txBox="1"/>
          <p:nvPr/>
        </p:nvSpPr>
        <p:spPr>
          <a:xfrm>
            <a:off x="7871347" y="3321885"/>
            <a:ext cx="739253"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Start Date</a:t>
            </a:r>
          </a:p>
        </p:txBody>
      </p:sp>
      <p:sp>
        <p:nvSpPr>
          <p:cNvPr id="52" name="TextBox 51">
            <a:extLst>
              <a:ext uri="{FF2B5EF4-FFF2-40B4-BE49-F238E27FC236}">
                <a16:creationId xmlns:a16="http://schemas.microsoft.com/office/drawing/2014/main" id="{AC15376B-AFA2-4498-88F3-C47DC0FDCF3D}"/>
              </a:ext>
            </a:extLst>
          </p:cNvPr>
          <p:cNvSpPr txBox="1"/>
          <p:nvPr/>
        </p:nvSpPr>
        <p:spPr>
          <a:xfrm>
            <a:off x="1194688" y="5105400"/>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53" name="TextBox 52">
            <a:extLst>
              <a:ext uri="{FF2B5EF4-FFF2-40B4-BE49-F238E27FC236}">
                <a16:creationId xmlns:a16="http://schemas.microsoft.com/office/drawing/2014/main" id="{27003CDC-0F5C-46AB-827D-A15313B4AAE0}"/>
              </a:ext>
            </a:extLst>
          </p:cNvPr>
          <p:cNvSpPr txBox="1"/>
          <p:nvPr/>
        </p:nvSpPr>
        <p:spPr>
          <a:xfrm>
            <a:off x="3322476" y="5105400"/>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54" name="TextBox 53">
            <a:extLst>
              <a:ext uri="{FF2B5EF4-FFF2-40B4-BE49-F238E27FC236}">
                <a16:creationId xmlns:a16="http://schemas.microsoft.com/office/drawing/2014/main" id="{FDB65332-D6C7-4754-8FBB-A5A33F2F88B7}"/>
              </a:ext>
            </a:extLst>
          </p:cNvPr>
          <p:cNvSpPr txBox="1"/>
          <p:nvPr/>
        </p:nvSpPr>
        <p:spPr>
          <a:xfrm>
            <a:off x="219550" y="5105400"/>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55" name="TextBox 54">
            <a:extLst>
              <a:ext uri="{FF2B5EF4-FFF2-40B4-BE49-F238E27FC236}">
                <a16:creationId xmlns:a16="http://schemas.microsoft.com/office/drawing/2014/main" id="{CDD8DB0B-204F-4586-A552-C34D6D55866A}"/>
              </a:ext>
            </a:extLst>
          </p:cNvPr>
          <p:cNvSpPr txBox="1"/>
          <p:nvPr/>
        </p:nvSpPr>
        <p:spPr>
          <a:xfrm>
            <a:off x="7871347" y="5105400"/>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Start Date</a:t>
            </a:r>
          </a:p>
        </p:txBody>
      </p:sp>
      <p:sp>
        <p:nvSpPr>
          <p:cNvPr id="3" name="Rectangle 2">
            <a:extLst>
              <a:ext uri="{FF2B5EF4-FFF2-40B4-BE49-F238E27FC236}">
                <a16:creationId xmlns:a16="http://schemas.microsoft.com/office/drawing/2014/main" id="{D28B8A7F-0527-4CA2-B8A5-81C582B86068}"/>
              </a:ext>
            </a:extLst>
          </p:cNvPr>
          <p:cNvSpPr/>
          <p:nvPr/>
        </p:nvSpPr>
        <p:spPr>
          <a:xfrm>
            <a:off x="7944796" y="3124200"/>
            <a:ext cx="1197065" cy="3733800"/>
          </a:xfrm>
          <a:prstGeom prst="rect">
            <a:avLst/>
          </a:prstGeom>
          <a:gradFill>
            <a:gsLst>
              <a:gs pos="0">
                <a:schemeClr val="bg1">
                  <a:alpha val="0"/>
                </a:schemeClr>
              </a:gs>
              <a:gs pos="78000">
                <a:schemeClr val="bg1"/>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C5408C98-EB41-4891-B8E5-A460367550F6}"/>
              </a:ext>
            </a:extLst>
          </p:cNvPr>
          <p:cNvGrpSpPr/>
          <p:nvPr/>
        </p:nvGrpSpPr>
        <p:grpSpPr>
          <a:xfrm rot="20732175">
            <a:off x="174508" y="3293679"/>
            <a:ext cx="991625" cy="998236"/>
            <a:chOff x="7869539" y="582792"/>
            <a:chExt cx="1158139" cy="1165860"/>
          </a:xfrm>
        </p:grpSpPr>
        <p:sp>
          <p:nvSpPr>
            <p:cNvPr id="42" name="Oval 41">
              <a:extLst>
                <a:ext uri="{FF2B5EF4-FFF2-40B4-BE49-F238E27FC236}">
                  <a16:creationId xmlns:a16="http://schemas.microsoft.com/office/drawing/2014/main" id="{753E3170-EFD9-4743-8470-95948F7C4B78}"/>
                </a:ext>
              </a:extLst>
            </p:cNvPr>
            <p:cNvSpPr/>
            <p:nvPr/>
          </p:nvSpPr>
          <p:spPr>
            <a:xfrm>
              <a:off x="7869539" y="582792"/>
              <a:ext cx="1158139" cy="1165860"/>
            </a:xfrm>
            <a:prstGeom prst="ellipse">
              <a:avLst/>
            </a:prstGeom>
            <a:ln w="12700">
              <a:solidFill>
                <a:schemeClr val="accent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0" rIns="91440" bIns="0" numCol="1" spcCol="0" rtlCol="0" fromWordArt="0" anchor="ctr" anchorCtr="0" forceAA="0" compatLnSpc="1">
              <a:prstTxWarp prst="textNoShape">
                <a:avLst/>
              </a:prstTxWarp>
              <a:noAutofit/>
            </a:bodyPr>
            <a:lstStyle/>
            <a:p>
              <a:pPr algn="ctr"/>
              <a:r>
                <a:rPr lang="en-US" sz="900" b="1" dirty="0"/>
                <a:t>NOT-SO</a:t>
              </a:r>
            </a:p>
            <a:p>
              <a:pPr algn="ctr"/>
              <a:r>
                <a:rPr lang="en-US" sz="900" b="1" dirty="0"/>
                <a:t>SMART</a:t>
              </a:r>
            </a:p>
          </p:txBody>
        </p:sp>
        <p:pic>
          <p:nvPicPr>
            <p:cNvPr id="43" name="Picture 8" descr="Related image">
              <a:extLst>
                <a:ext uri="{FF2B5EF4-FFF2-40B4-BE49-F238E27FC236}">
                  <a16:creationId xmlns:a16="http://schemas.microsoft.com/office/drawing/2014/main" id="{F4DAF1C5-054F-4C8A-B6D5-07EB787EFBC9}"/>
                </a:ext>
              </a:extLst>
            </p:cNvPr>
            <p:cNvPicPr>
              <a:picLocks noChangeAspect="1" noChangeArrowheads="1"/>
            </p:cNvPicPr>
            <p:nvPr/>
          </p:nvPicPr>
          <p:blipFill>
            <a:blip r:embed="rId4" cstate="print">
              <a:biLevel thresh="25000"/>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219043" y="760069"/>
              <a:ext cx="459131" cy="459131"/>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grpSp>
        <p:nvGrpSpPr>
          <p:cNvPr id="44" name="Group 43">
            <a:extLst>
              <a:ext uri="{FF2B5EF4-FFF2-40B4-BE49-F238E27FC236}">
                <a16:creationId xmlns:a16="http://schemas.microsoft.com/office/drawing/2014/main" id="{28DF7CB8-21A4-4546-827F-65BA73FB0DF2}"/>
              </a:ext>
            </a:extLst>
          </p:cNvPr>
          <p:cNvGrpSpPr/>
          <p:nvPr/>
        </p:nvGrpSpPr>
        <p:grpSpPr>
          <a:xfrm rot="20633402">
            <a:off x="166250" y="4800301"/>
            <a:ext cx="1008141" cy="1014862"/>
            <a:chOff x="7869539" y="3528718"/>
            <a:chExt cx="1158139" cy="1165860"/>
          </a:xfrm>
        </p:grpSpPr>
        <p:sp>
          <p:nvSpPr>
            <p:cNvPr id="45" name="Oval 44">
              <a:extLst>
                <a:ext uri="{FF2B5EF4-FFF2-40B4-BE49-F238E27FC236}">
                  <a16:creationId xmlns:a16="http://schemas.microsoft.com/office/drawing/2014/main" id="{75E43067-038E-4861-8ADF-9C33DC08E2C3}"/>
                </a:ext>
              </a:extLst>
            </p:cNvPr>
            <p:cNvSpPr/>
            <p:nvPr/>
          </p:nvSpPr>
          <p:spPr>
            <a:xfrm>
              <a:off x="7869539" y="3528718"/>
              <a:ext cx="1158139" cy="1165860"/>
            </a:xfrm>
            <a:prstGeom prst="ellipse">
              <a:avLst/>
            </a:prstGeom>
            <a:solidFill>
              <a:srgbClr val="00B050"/>
            </a:solidFill>
            <a:ln w="12700">
              <a:solidFill>
                <a:srgbClr val="009242"/>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5760" rIns="0" bIns="0" numCol="1" spcCol="0" rtlCol="0" fromWordArt="0" anchor="ctr" anchorCtr="0" forceAA="0" compatLnSpc="1">
              <a:prstTxWarp prst="textNoShape">
                <a:avLst/>
              </a:prstTxWarp>
              <a:noAutofit/>
            </a:bodyPr>
            <a:lstStyle/>
            <a:p>
              <a:pPr algn="ctr"/>
              <a:r>
                <a:rPr lang="en-US" sz="1400" b="1" dirty="0"/>
                <a:t>SMART</a:t>
              </a:r>
            </a:p>
          </p:txBody>
        </p:sp>
        <p:pic>
          <p:nvPicPr>
            <p:cNvPr id="46" name="Picture 2" descr="Image result for check mark">
              <a:extLst>
                <a:ext uri="{FF2B5EF4-FFF2-40B4-BE49-F238E27FC236}">
                  <a16:creationId xmlns:a16="http://schemas.microsoft.com/office/drawing/2014/main" id="{A65CBD9F-92E5-4C15-8B5C-6258C8ED4980}"/>
                </a:ext>
              </a:extLst>
            </p:cNvPr>
            <p:cNvPicPr>
              <a:picLocks noChangeAspect="1" noChangeArrowheads="1"/>
            </p:cNvPicPr>
            <p:nvPr/>
          </p:nvPicPr>
          <p:blipFill>
            <a:blip r:embed="rId6" cstate="print">
              <a:biLevel thresh="25000"/>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177136" y="3653602"/>
              <a:ext cx="542944" cy="542944"/>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sp>
        <p:nvSpPr>
          <p:cNvPr id="91" name="Speech Bubble: Rectangle 90">
            <a:extLst>
              <a:ext uri="{FF2B5EF4-FFF2-40B4-BE49-F238E27FC236}">
                <a16:creationId xmlns:a16="http://schemas.microsoft.com/office/drawing/2014/main" id="{25B3014B-2EFF-4216-A198-E8036A45EDB4}"/>
              </a:ext>
            </a:extLst>
          </p:cNvPr>
          <p:cNvSpPr/>
          <p:nvPr/>
        </p:nvSpPr>
        <p:spPr>
          <a:xfrm>
            <a:off x="1342274" y="6045618"/>
            <a:ext cx="1836049" cy="734122"/>
          </a:xfrm>
          <a:prstGeom prst="wedgeRectCallout">
            <a:avLst>
              <a:gd name="adj1" fmla="val 63075"/>
              <a:gd name="adj2" fmla="val -22182"/>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By including </a:t>
            </a:r>
            <a:r>
              <a:rPr lang="en-US" sz="1000" b="1" dirty="0">
                <a:solidFill>
                  <a:schemeClr val="bg1"/>
                </a:solidFill>
              </a:rPr>
              <a:t>tools</a:t>
            </a:r>
            <a:r>
              <a:rPr lang="en-US" sz="1000" dirty="0">
                <a:solidFill>
                  <a:schemeClr val="bg1"/>
                </a:solidFill>
              </a:rPr>
              <a:t>, </a:t>
            </a:r>
          </a:p>
          <a:p>
            <a:pPr algn="ctr"/>
            <a:r>
              <a:rPr lang="en-US" sz="1000" dirty="0">
                <a:solidFill>
                  <a:schemeClr val="bg1"/>
                </a:solidFill>
              </a:rPr>
              <a:t>there is a clear picture of how the objective can be reached.</a:t>
            </a:r>
          </a:p>
        </p:txBody>
      </p:sp>
      <p:sp>
        <p:nvSpPr>
          <p:cNvPr id="105" name="Speech Bubble: Rectangle 104">
            <a:extLst>
              <a:ext uri="{FF2B5EF4-FFF2-40B4-BE49-F238E27FC236}">
                <a16:creationId xmlns:a16="http://schemas.microsoft.com/office/drawing/2014/main" id="{888B7422-0D1E-4967-8B5E-3457CC75D268}"/>
              </a:ext>
            </a:extLst>
          </p:cNvPr>
          <p:cNvSpPr/>
          <p:nvPr/>
        </p:nvSpPr>
        <p:spPr>
          <a:xfrm flipH="1">
            <a:off x="2884803" y="4352843"/>
            <a:ext cx="1688412" cy="950410"/>
          </a:xfrm>
          <a:prstGeom prst="wedgeRectCallout">
            <a:avLst>
              <a:gd name="adj1" fmla="val 34724"/>
              <a:gd name="adj2" fmla="val -69196"/>
            </a:avLst>
          </a:prstGeom>
          <a:solidFill>
            <a:schemeClr val="accent1"/>
          </a:solidFill>
          <a:ln>
            <a:solidFill>
              <a:schemeClr val="accent1"/>
            </a:solid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What is needed to make this objective </a:t>
            </a:r>
            <a:r>
              <a:rPr lang="en-US" sz="1000" b="1" dirty="0">
                <a:solidFill>
                  <a:schemeClr val="bg1"/>
                </a:solidFill>
              </a:rPr>
              <a:t>attainable</a:t>
            </a:r>
            <a:r>
              <a:rPr lang="en-US" sz="1000" dirty="0">
                <a:solidFill>
                  <a:schemeClr val="bg1"/>
                </a:solidFill>
              </a:rPr>
              <a:t>? Consider the skills or tools needed.  </a:t>
            </a:r>
          </a:p>
        </p:txBody>
      </p:sp>
      <p:sp>
        <p:nvSpPr>
          <p:cNvPr id="109" name="Speech Bubble: Rectangle 108">
            <a:extLst>
              <a:ext uri="{FF2B5EF4-FFF2-40B4-BE49-F238E27FC236}">
                <a16:creationId xmlns:a16="http://schemas.microsoft.com/office/drawing/2014/main" id="{6D30F437-E22D-4FF0-B883-5EDEF8353CE1}"/>
              </a:ext>
            </a:extLst>
          </p:cNvPr>
          <p:cNvSpPr/>
          <p:nvPr/>
        </p:nvSpPr>
        <p:spPr>
          <a:xfrm flipH="1">
            <a:off x="6722928" y="3750744"/>
            <a:ext cx="1688412" cy="950410"/>
          </a:xfrm>
          <a:prstGeom prst="wedgeRectCallout">
            <a:avLst>
              <a:gd name="adj1" fmla="val 66316"/>
              <a:gd name="adj2" fmla="val -21090"/>
            </a:avLst>
          </a:prstGeom>
          <a:solidFill>
            <a:schemeClr val="accent1"/>
          </a:solidFill>
          <a:ln>
            <a:solidFill>
              <a:schemeClr val="accent1"/>
            </a:solid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This is not </a:t>
            </a:r>
            <a:r>
              <a:rPr lang="en-US" sz="1000" b="1" dirty="0">
                <a:solidFill>
                  <a:schemeClr val="bg1"/>
                </a:solidFill>
              </a:rPr>
              <a:t>time- bound</a:t>
            </a:r>
            <a:r>
              <a:rPr lang="en-US" sz="1000" dirty="0">
                <a:solidFill>
                  <a:schemeClr val="bg1"/>
                </a:solidFill>
              </a:rPr>
              <a:t>. What are the milestones along the way and when do they need to be reached?</a:t>
            </a:r>
          </a:p>
        </p:txBody>
      </p:sp>
      <p:sp>
        <p:nvSpPr>
          <p:cNvPr id="57" name="Speech Bubble: Rectangle 56">
            <a:extLst>
              <a:ext uri="{FF2B5EF4-FFF2-40B4-BE49-F238E27FC236}">
                <a16:creationId xmlns:a16="http://schemas.microsoft.com/office/drawing/2014/main" id="{6BECFB82-848F-4F7D-A6AA-D43630872C8F}"/>
              </a:ext>
            </a:extLst>
          </p:cNvPr>
          <p:cNvSpPr/>
          <p:nvPr/>
        </p:nvSpPr>
        <p:spPr>
          <a:xfrm>
            <a:off x="7578588" y="5449975"/>
            <a:ext cx="1307412" cy="903237"/>
          </a:xfrm>
          <a:prstGeom prst="wedgeRectCallout">
            <a:avLst>
              <a:gd name="adj1" fmla="val -70190"/>
              <a:gd name="adj2" fmla="val 20363"/>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Providing </a:t>
            </a:r>
            <a:r>
              <a:rPr lang="en-US" sz="1000" b="1" dirty="0">
                <a:solidFill>
                  <a:schemeClr val="bg1"/>
                </a:solidFill>
              </a:rPr>
              <a:t>time constraints </a:t>
            </a:r>
            <a:r>
              <a:rPr lang="en-US" sz="1000" dirty="0">
                <a:solidFill>
                  <a:schemeClr val="bg1"/>
                </a:solidFill>
              </a:rPr>
              <a:t>creates a sense of urgency.</a:t>
            </a:r>
          </a:p>
        </p:txBody>
      </p:sp>
      <p:sp>
        <p:nvSpPr>
          <p:cNvPr id="58" name="Oval 57">
            <a:extLst>
              <a:ext uri="{FF2B5EF4-FFF2-40B4-BE49-F238E27FC236}">
                <a16:creationId xmlns:a16="http://schemas.microsoft.com/office/drawing/2014/main" id="{E040BF3E-0B63-4E11-8EAF-BC72577FDD0D}"/>
              </a:ext>
            </a:extLst>
          </p:cNvPr>
          <p:cNvSpPr/>
          <p:nvPr/>
        </p:nvSpPr>
        <p:spPr>
          <a:xfrm>
            <a:off x="7391816" y="5307434"/>
            <a:ext cx="385486" cy="37316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T</a:t>
            </a:r>
            <a:endParaRPr lang="en-US" dirty="0"/>
          </a:p>
        </p:txBody>
      </p:sp>
      <p:sp>
        <p:nvSpPr>
          <p:cNvPr id="63" name="Oval 62">
            <a:extLst>
              <a:ext uri="{FF2B5EF4-FFF2-40B4-BE49-F238E27FC236}">
                <a16:creationId xmlns:a16="http://schemas.microsoft.com/office/drawing/2014/main" id="{A386DDF2-EFEA-4BE2-9AC5-BD1D56E12B9C}"/>
              </a:ext>
            </a:extLst>
          </p:cNvPr>
          <p:cNvSpPr/>
          <p:nvPr/>
        </p:nvSpPr>
        <p:spPr>
          <a:xfrm>
            <a:off x="1184369" y="5882569"/>
            <a:ext cx="385486" cy="37316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A</a:t>
            </a:r>
            <a:endParaRPr lang="en-US" dirty="0"/>
          </a:p>
        </p:txBody>
      </p:sp>
      <p:sp>
        <p:nvSpPr>
          <p:cNvPr id="64" name="Oval 63">
            <a:extLst>
              <a:ext uri="{FF2B5EF4-FFF2-40B4-BE49-F238E27FC236}">
                <a16:creationId xmlns:a16="http://schemas.microsoft.com/office/drawing/2014/main" id="{823EF484-ED17-491B-BAB6-6634926C0EF8}"/>
              </a:ext>
            </a:extLst>
          </p:cNvPr>
          <p:cNvSpPr/>
          <p:nvPr/>
        </p:nvSpPr>
        <p:spPr>
          <a:xfrm>
            <a:off x="2655336" y="4196489"/>
            <a:ext cx="385486" cy="37316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A</a:t>
            </a:r>
            <a:endParaRPr lang="en-US" dirty="0"/>
          </a:p>
        </p:txBody>
      </p:sp>
      <p:sp>
        <p:nvSpPr>
          <p:cNvPr id="65" name="Oval 64">
            <a:extLst>
              <a:ext uri="{FF2B5EF4-FFF2-40B4-BE49-F238E27FC236}">
                <a16:creationId xmlns:a16="http://schemas.microsoft.com/office/drawing/2014/main" id="{B89C944E-7A17-4ED7-B8F3-10E53A43DD79}"/>
              </a:ext>
            </a:extLst>
          </p:cNvPr>
          <p:cNvSpPr/>
          <p:nvPr/>
        </p:nvSpPr>
        <p:spPr>
          <a:xfrm>
            <a:off x="6584172" y="3540393"/>
            <a:ext cx="385486" cy="37316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T</a:t>
            </a:r>
            <a:endParaRPr lang="en-US" dirty="0"/>
          </a:p>
        </p:txBody>
      </p:sp>
    </p:spTree>
    <p:extLst>
      <p:ext uri="{BB962C8B-B14F-4D97-AF65-F5344CB8AC3E}">
        <p14:creationId xmlns:p14="http://schemas.microsoft.com/office/powerpoint/2010/main" val="1796856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9049"/>
            <a:ext cx="9144000" cy="704849"/>
          </a:xfrm>
          <a:prstGeom prst="rect">
            <a:avLst/>
          </a:prstGeom>
          <a:gradFill>
            <a:gsLst>
              <a:gs pos="0">
                <a:srgbClr val="F68B1E"/>
              </a:gs>
              <a:gs pos="100000">
                <a:srgbClr val="8B0027"/>
              </a:gs>
              <a:gs pos="35000">
                <a:srgbClr val="DE181E"/>
              </a:gs>
            </a:gsLst>
            <a:lin ang="318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7" name="TextBox 6"/>
          <p:cNvSpPr txBox="1"/>
          <p:nvPr/>
        </p:nvSpPr>
        <p:spPr>
          <a:xfrm>
            <a:off x="1063443" y="171793"/>
            <a:ext cx="7841829" cy="323165"/>
          </a:xfrm>
          <a:prstGeom prst="rect">
            <a:avLst/>
          </a:prstGeom>
          <a:noFill/>
        </p:spPr>
        <p:txBody>
          <a:bodyPr wrap="square" rtlCol="0">
            <a:spAutoFit/>
          </a:bodyPr>
          <a:lstStyle/>
          <a:p>
            <a:r>
              <a:rPr lang="en-US" sz="1500" b="1" dirty="0">
                <a:solidFill>
                  <a:schemeClr val="bg1"/>
                </a:solidFill>
                <a:latin typeface="Verdana"/>
                <a:cs typeface="Verdana"/>
              </a:rPr>
              <a:t>SMART VS. NOT-SO SMART OBJECTIVES – SENIOR LEADER EXAMPLES</a:t>
            </a:r>
          </a:p>
        </p:txBody>
      </p:sp>
      <p:pic>
        <p:nvPicPr>
          <p:cNvPr id="3" name="Picture 2" descr="richs_rgb_rev.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173500"/>
            <a:ext cx="628650" cy="319751"/>
          </a:xfrm>
          <a:prstGeom prst="rect">
            <a:avLst/>
          </a:prstGeom>
        </p:spPr>
      </p:pic>
      <p:sp>
        <p:nvSpPr>
          <p:cNvPr id="56" name="Rectangle 55">
            <a:extLst>
              <a:ext uri="{FF2B5EF4-FFF2-40B4-BE49-F238E27FC236}">
                <a16:creationId xmlns:a16="http://schemas.microsoft.com/office/drawing/2014/main" id="{ECDE9790-DB0A-4402-B545-FE44B9B4D4CA}"/>
              </a:ext>
            </a:extLst>
          </p:cNvPr>
          <p:cNvSpPr/>
          <p:nvPr/>
        </p:nvSpPr>
        <p:spPr>
          <a:xfrm>
            <a:off x="152399" y="3742099"/>
            <a:ext cx="8991601" cy="3025772"/>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TextBox 56">
            <a:extLst>
              <a:ext uri="{FF2B5EF4-FFF2-40B4-BE49-F238E27FC236}">
                <a16:creationId xmlns:a16="http://schemas.microsoft.com/office/drawing/2014/main" id="{44960F44-1A51-495F-BD75-9B76BE9348FA}"/>
              </a:ext>
            </a:extLst>
          </p:cNvPr>
          <p:cNvSpPr txBox="1"/>
          <p:nvPr/>
        </p:nvSpPr>
        <p:spPr>
          <a:xfrm>
            <a:off x="1103348" y="3507747"/>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58" name="TextBox 57">
            <a:extLst>
              <a:ext uri="{FF2B5EF4-FFF2-40B4-BE49-F238E27FC236}">
                <a16:creationId xmlns:a16="http://schemas.microsoft.com/office/drawing/2014/main" id="{88502C38-265F-4B9E-ABBA-1FF0EB75D8F8}"/>
              </a:ext>
            </a:extLst>
          </p:cNvPr>
          <p:cNvSpPr txBox="1"/>
          <p:nvPr/>
        </p:nvSpPr>
        <p:spPr>
          <a:xfrm>
            <a:off x="3200400" y="3507747"/>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59" name="TextBox 58">
            <a:extLst>
              <a:ext uri="{FF2B5EF4-FFF2-40B4-BE49-F238E27FC236}">
                <a16:creationId xmlns:a16="http://schemas.microsoft.com/office/drawing/2014/main" id="{B7DB3660-C527-4261-91AE-9906F06DD530}"/>
              </a:ext>
            </a:extLst>
          </p:cNvPr>
          <p:cNvSpPr txBox="1"/>
          <p:nvPr/>
        </p:nvSpPr>
        <p:spPr>
          <a:xfrm>
            <a:off x="7686072" y="3505200"/>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Start Date</a:t>
            </a:r>
          </a:p>
        </p:txBody>
      </p:sp>
      <p:sp>
        <p:nvSpPr>
          <p:cNvPr id="60" name="TextBox 59">
            <a:extLst>
              <a:ext uri="{FF2B5EF4-FFF2-40B4-BE49-F238E27FC236}">
                <a16:creationId xmlns:a16="http://schemas.microsoft.com/office/drawing/2014/main" id="{8CCD97F7-32C9-4532-BF39-A7B90898C16C}"/>
              </a:ext>
            </a:extLst>
          </p:cNvPr>
          <p:cNvSpPr txBox="1"/>
          <p:nvPr/>
        </p:nvSpPr>
        <p:spPr>
          <a:xfrm>
            <a:off x="8472456" y="3509997"/>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Due Date</a:t>
            </a:r>
          </a:p>
        </p:txBody>
      </p:sp>
      <p:sp>
        <p:nvSpPr>
          <p:cNvPr id="61" name="TextBox 60">
            <a:extLst>
              <a:ext uri="{FF2B5EF4-FFF2-40B4-BE49-F238E27FC236}">
                <a16:creationId xmlns:a16="http://schemas.microsoft.com/office/drawing/2014/main" id="{3C69F331-6B2A-4F8F-90A8-A982AEA4EF9E}"/>
              </a:ext>
            </a:extLst>
          </p:cNvPr>
          <p:cNvSpPr txBox="1"/>
          <p:nvPr/>
        </p:nvSpPr>
        <p:spPr>
          <a:xfrm>
            <a:off x="229684" y="3507747"/>
            <a:ext cx="797464"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62" name="Rectangle 61">
            <a:extLst>
              <a:ext uri="{FF2B5EF4-FFF2-40B4-BE49-F238E27FC236}">
                <a16:creationId xmlns:a16="http://schemas.microsoft.com/office/drawing/2014/main" id="{4D667B64-E677-4BDF-92F1-D6D45B09A81F}"/>
              </a:ext>
            </a:extLst>
          </p:cNvPr>
          <p:cNvSpPr/>
          <p:nvPr/>
        </p:nvSpPr>
        <p:spPr>
          <a:xfrm>
            <a:off x="268996" y="5209265"/>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12049965-C819-44C0-9BB4-7314CE4A609E}"/>
              </a:ext>
            </a:extLst>
          </p:cNvPr>
          <p:cNvSpPr txBox="1"/>
          <p:nvPr/>
        </p:nvSpPr>
        <p:spPr>
          <a:xfrm>
            <a:off x="343410" y="5124180"/>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64" name="Rectangle 63">
            <a:extLst>
              <a:ext uri="{FF2B5EF4-FFF2-40B4-BE49-F238E27FC236}">
                <a16:creationId xmlns:a16="http://schemas.microsoft.com/office/drawing/2014/main" id="{6451B009-718B-4AA4-A707-DE1D08D5A839}"/>
              </a:ext>
            </a:extLst>
          </p:cNvPr>
          <p:cNvSpPr/>
          <p:nvPr/>
        </p:nvSpPr>
        <p:spPr>
          <a:xfrm>
            <a:off x="1103348" y="4439377"/>
            <a:ext cx="2173252" cy="1631216"/>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Ensure execution of our plan and achievement of results by: </a:t>
            </a:r>
          </a:p>
          <a:p>
            <a:r>
              <a:rPr lang="en-US" sz="1000" dirty="0">
                <a:latin typeface="Arial" panose="020B0604020202020204" pitchFamily="34" charset="0"/>
                <a:cs typeface="Arial" panose="020B0604020202020204" pitchFamily="34" charset="0"/>
              </a:rPr>
              <a:t>(a) getting the right people on the team;</a:t>
            </a:r>
          </a:p>
          <a:p>
            <a:r>
              <a:rPr lang="en-US" sz="1000" dirty="0">
                <a:latin typeface="Arial" panose="020B0604020202020204" pitchFamily="34" charset="0"/>
                <a:cs typeface="Arial" panose="020B0604020202020204" pitchFamily="34" charset="0"/>
              </a:rPr>
              <a:t>(b) aligning and preparing them to perform at a higher level; and </a:t>
            </a:r>
          </a:p>
          <a:p>
            <a:r>
              <a:rPr lang="en-US" sz="1000" dirty="0">
                <a:latin typeface="Arial" panose="020B0604020202020204" pitchFamily="34" charset="0"/>
                <a:cs typeface="Arial" panose="020B0604020202020204" pitchFamily="34" charset="0"/>
              </a:rPr>
              <a:t>(c) providing daily leadership to create positive experiences to shape beliefs and actions consistent with our desired culture.</a:t>
            </a:r>
          </a:p>
        </p:txBody>
      </p:sp>
      <p:sp>
        <p:nvSpPr>
          <p:cNvPr id="65" name="Rectangle 64">
            <a:extLst>
              <a:ext uri="{FF2B5EF4-FFF2-40B4-BE49-F238E27FC236}">
                <a16:creationId xmlns:a16="http://schemas.microsoft.com/office/drawing/2014/main" id="{4B59076F-1986-4686-A38D-E6FA4F67F094}"/>
              </a:ext>
            </a:extLst>
          </p:cNvPr>
          <p:cNvSpPr/>
          <p:nvPr/>
        </p:nvSpPr>
        <p:spPr>
          <a:xfrm>
            <a:off x="3200400" y="3733800"/>
            <a:ext cx="4596421" cy="3042371"/>
          </a:xfrm>
          <a:prstGeom prst="rect">
            <a:avLst/>
          </a:prstGeom>
        </p:spPr>
        <p:txBody>
          <a:bodyPr wrap="square">
            <a:spAutoFit/>
          </a:bodyPr>
          <a:lstStyle/>
          <a:p>
            <a:pPr marL="228600" indent="-228600">
              <a:lnSpc>
                <a:spcPct val="115000"/>
              </a:lnSpc>
              <a:buAutoNum type="alphaLcParenBoth"/>
            </a:pPr>
            <a:r>
              <a:rPr lang="en-US" sz="900" dirty="0">
                <a:latin typeface="Arial" panose="020B0604020202020204" pitchFamily="34" charset="0"/>
                <a:cs typeface="Arial" panose="020B0604020202020204" pitchFamily="34" charset="0"/>
              </a:rPr>
              <a:t>‘Right People’ – (1) Key roles are identified, staffed and planned for appropriately in AC. Measured by </a:t>
            </a:r>
            <a:r>
              <a:rPr lang="en-US" sz="900" b="1" dirty="0">
                <a:solidFill>
                  <a:srgbClr val="009242"/>
                </a:solidFill>
                <a:latin typeface="Arial" panose="020B0604020202020204" pitchFamily="34" charset="0"/>
                <a:cs typeface="Arial" panose="020B0604020202020204" pitchFamily="34" charset="0"/>
              </a:rPr>
              <a:t>100% </a:t>
            </a:r>
            <a:r>
              <a:rPr lang="en-US" sz="900" dirty="0">
                <a:latin typeface="Arial" panose="020B0604020202020204" pitchFamily="34" charset="0"/>
                <a:cs typeface="Arial" panose="020B0604020202020204" pitchFamily="34" charset="0"/>
              </a:rPr>
              <a:t>of Key Positions have an identified “ready now” or “safe hands” associate. (2) Continuous succession planning development measured by </a:t>
            </a:r>
            <a:r>
              <a:rPr lang="en-US" sz="900" b="1" dirty="0">
                <a:solidFill>
                  <a:srgbClr val="009242"/>
                </a:solidFill>
                <a:latin typeface="Arial" panose="020B0604020202020204" pitchFamily="34" charset="0"/>
                <a:cs typeface="Arial" panose="020B0604020202020204" pitchFamily="34" charset="0"/>
              </a:rPr>
              <a:t>&gt; 80% </a:t>
            </a:r>
            <a:r>
              <a:rPr lang="en-US" sz="900" dirty="0">
                <a:latin typeface="Arial" panose="020B0604020202020204" pitchFamily="34" charset="0"/>
                <a:cs typeface="Arial" panose="020B0604020202020204" pitchFamily="34" charset="0"/>
              </a:rPr>
              <a:t>of succession positions always staffed with </a:t>
            </a:r>
            <a:r>
              <a:rPr lang="en-US" sz="900" b="1" dirty="0">
                <a:solidFill>
                  <a:srgbClr val="009242"/>
                </a:solidFill>
                <a:latin typeface="Arial" panose="020B0604020202020204" pitchFamily="34" charset="0"/>
                <a:cs typeface="Arial" panose="020B0604020202020204" pitchFamily="34" charset="0"/>
              </a:rPr>
              <a:t>Top Talent, High Potential Talent, or High Performing Talent (or if 80% is not met, at least 2 potential successors should have an IDP in place focused on readiness) and &gt; 80% of succession positions have at least 1 Ready Now</a:t>
            </a:r>
            <a:r>
              <a:rPr lang="en-US" sz="900" dirty="0">
                <a:latin typeface="Arial" panose="020B0604020202020204" pitchFamily="34" charset="0"/>
                <a:cs typeface="Arial" panose="020B0604020202020204" pitchFamily="34" charset="0"/>
              </a:rPr>
              <a:t>.</a:t>
            </a:r>
          </a:p>
          <a:p>
            <a:pPr marL="228600" indent="-228600">
              <a:lnSpc>
                <a:spcPct val="115000"/>
              </a:lnSpc>
              <a:buAutoNum type="alphaLcParenBoth"/>
            </a:pPr>
            <a:r>
              <a:rPr lang="en-US" sz="950" dirty="0">
                <a:latin typeface="Arial" panose="020B0604020202020204" pitchFamily="34" charset="0"/>
                <a:ea typeface="Verdana" panose="020B0604030504040204" pitchFamily="34" charset="0"/>
                <a:cs typeface="Arial" panose="020B0604020202020204" pitchFamily="34" charset="0"/>
              </a:rPr>
              <a:t> ‘Aligned and Prepared’ –   (1) Effectively leverage the P&amp;O process measured by </a:t>
            </a:r>
            <a:r>
              <a:rPr lang="en-US" sz="950" b="1" dirty="0">
                <a:solidFill>
                  <a:srgbClr val="009242"/>
                </a:solidFill>
                <a:latin typeface="Arial" panose="020B0604020202020204" pitchFamily="34" charset="0"/>
                <a:ea typeface="Verdana" panose="020B0604030504040204" pitchFamily="34" charset="0"/>
                <a:cs typeface="Arial" panose="020B0604020202020204" pitchFamily="34" charset="0"/>
              </a:rPr>
              <a:t>greater than 80% of my team sets SMART objectives by 1/31</a:t>
            </a:r>
            <a:r>
              <a:rPr lang="en-US" sz="950" dirty="0">
                <a:latin typeface="Arial" panose="020B0604020202020204" pitchFamily="34" charset="0"/>
                <a:ea typeface="Verdana" panose="020B0604030504040204" pitchFamily="34" charset="0"/>
                <a:cs typeface="Arial" panose="020B0604020202020204" pitchFamily="34" charset="0"/>
              </a:rPr>
              <a:t>. Complete an audit of SMART objectives by </a:t>
            </a:r>
            <a:r>
              <a:rPr lang="en-US" sz="950" b="1" dirty="0">
                <a:solidFill>
                  <a:srgbClr val="009242"/>
                </a:solidFill>
                <a:latin typeface="Arial" panose="020B0604020202020204" pitchFamily="34" charset="0"/>
                <a:ea typeface="Verdana" panose="020B0604030504040204" pitchFamily="34" charset="0"/>
                <a:cs typeface="Arial" panose="020B0604020202020204" pitchFamily="34" charset="0"/>
              </a:rPr>
              <a:t>6/1</a:t>
            </a:r>
            <a:r>
              <a:rPr lang="en-US" sz="950" dirty="0">
                <a:latin typeface="Arial" panose="020B0604020202020204" pitchFamily="34" charset="0"/>
                <a:ea typeface="Verdana" panose="020B0604030504040204" pitchFamily="34" charset="0"/>
                <a:cs typeface="Arial" panose="020B0604020202020204" pitchFamily="34" charset="0"/>
              </a:rPr>
              <a:t> (2) Honestly telling associates how they’re doing measured by completing performance conversations in a timely manner and providing </a:t>
            </a:r>
            <a:r>
              <a:rPr lang="en-US" sz="950" b="1" dirty="0">
                <a:solidFill>
                  <a:srgbClr val="009242"/>
                </a:solidFill>
                <a:latin typeface="Arial" panose="020B0604020202020204" pitchFamily="34" charset="0"/>
                <a:ea typeface="Verdana" panose="020B0604030504040204" pitchFamily="34" charset="0"/>
                <a:cs typeface="Arial" panose="020B0604020202020204" pitchFamily="34" charset="0"/>
              </a:rPr>
              <a:t>100%</a:t>
            </a:r>
            <a:r>
              <a:rPr lang="en-US" sz="950" dirty="0">
                <a:latin typeface="Arial" panose="020B0604020202020204" pitchFamily="34" charset="0"/>
                <a:ea typeface="Verdana" panose="020B0604030504040204" pitchFamily="34" charset="0"/>
                <a:cs typeface="Arial" panose="020B0604020202020204" pitchFamily="34" charset="0"/>
              </a:rPr>
              <a:t> </a:t>
            </a:r>
            <a:r>
              <a:rPr lang="en-US" sz="950" b="1" dirty="0">
                <a:solidFill>
                  <a:srgbClr val="009242"/>
                </a:solidFill>
                <a:latin typeface="Arial" panose="020B0604020202020204" pitchFamily="34" charset="0"/>
                <a:ea typeface="Verdana" panose="020B0604030504040204" pitchFamily="34" charset="0"/>
                <a:cs typeface="Arial" panose="020B0604020202020204" pitchFamily="34" charset="0"/>
              </a:rPr>
              <a:t>of team members their Year End Performance Review rating</a:t>
            </a:r>
            <a:r>
              <a:rPr lang="en-US" sz="950" dirty="0">
                <a:latin typeface="Arial" panose="020B0604020202020204" pitchFamily="34" charset="0"/>
                <a:ea typeface="Verdana" panose="020B0604030504040204" pitchFamily="34" charset="0"/>
                <a:cs typeface="Arial" panose="020B0604020202020204" pitchFamily="34" charset="0"/>
              </a:rPr>
              <a:t>.  </a:t>
            </a:r>
          </a:p>
          <a:p>
            <a:pPr marL="228600" indent="-228600">
              <a:lnSpc>
                <a:spcPct val="115000"/>
              </a:lnSpc>
              <a:buAutoNum type="alphaLcParenBoth"/>
            </a:pPr>
            <a:r>
              <a:rPr lang="en-US" sz="950" dirty="0">
                <a:latin typeface="Arial" panose="020B0604020202020204" pitchFamily="34" charset="0"/>
                <a:ea typeface="Verdana" panose="020B0604030504040204" pitchFamily="34" charset="0"/>
                <a:cs typeface="Arial" panose="020B0604020202020204" pitchFamily="34" charset="0"/>
              </a:rPr>
              <a:t>‘Daily Leadership’ – (1) Demonstrate “Committing to Associates” measured by </a:t>
            </a:r>
            <a:r>
              <a:rPr lang="en-US" sz="950" b="1" dirty="0">
                <a:solidFill>
                  <a:srgbClr val="009242"/>
                </a:solidFill>
                <a:latin typeface="Arial" panose="020B0604020202020204" pitchFamily="34" charset="0"/>
                <a:ea typeface="Verdana" panose="020B0604030504040204" pitchFamily="34" charset="0"/>
                <a:cs typeface="Arial" panose="020B0604020202020204" pitchFamily="34" charset="0"/>
              </a:rPr>
              <a:t>80%</a:t>
            </a:r>
            <a:r>
              <a:rPr lang="en-US" sz="950" dirty="0">
                <a:solidFill>
                  <a:srgbClr val="009242"/>
                </a:solidFill>
                <a:latin typeface="Arial" panose="020B0604020202020204" pitchFamily="34" charset="0"/>
                <a:ea typeface="Verdana" panose="020B0604030504040204" pitchFamily="34" charset="0"/>
                <a:cs typeface="Arial" panose="020B0604020202020204" pitchFamily="34" charset="0"/>
              </a:rPr>
              <a:t> </a:t>
            </a:r>
            <a:r>
              <a:rPr lang="en-US" sz="950" dirty="0">
                <a:latin typeface="Arial" panose="020B0604020202020204" pitchFamily="34" charset="0"/>
                <a:ea typeface="Verdana" panose="020B0604030504040204" pitchFamily="34" charset="0"/>
                <a:cs typeface="Arial" panose="020B0604020202020204" pitchFamily="34" charset="0"/>
              </a:rPr>
              <a:t>of Top Talent and High Potential Talent have </a:t>
            </a:r>
            <a:r>
              <a:rPr lang="en-US" sz="950" b="1" dirty="0">
                <a:solidFill>
                  <a:srgbClr val="009242"/>
                </a:solidFill>
                <a:latin typeface="Arial" panose="020B0604020202020204" pitchFamily="34" charset="0"/>
                <a:ea typeface="Verdana" panose="020B0604030504040204" pitchFamily="34" charset="0"/>
                <a:cs typeface="Arial" panose="020B0604020202020204" pitchFamily="34" charset="0"/>
              </a:rPr>
              <a:t>at least 1 </a:t>
            </a:r>
            <a:r>
              <a:rPr lang="en-US" sz="950" dirty="0">
                <a:latin typeface="Arial" panose="020B0604020202020204" pitchFamily="34" charset="0"/>
                <a:ea typeface="Verdana" panose="020B0604030504040204" pitchFamily="34" charset="0"/>
                <a:cs typeface="Arial" panose="020B0604020202020204" pitchFamily="34" charset="0"/>
              </a:rPr>
              <a:t>IDP Development Objective focused on Future Roles. (2) “Create the Environment” which can be measured by achieving the </a:t>
            </a:r>
            <a:r>
              <a:rPr lang="en-US" sz="950" b="1" dirty="0">
                <a:solidFill>
                  <a:srgbClr val="009242"/>
                </a:solidFill>
                <a:latin typeface="Arial" panose="020B0604020202020204" pitchFamily="34" charset="0"/>
                <a:ea typeface="Verdana" panose="020B0604030504040204" pitchFamily="34" charset="0"/>
                <a:cs typeface="Arial" panose="020B0604020202020204" pitchFamily="34" charset="0"/>
              </a:rPr>
              <a:t>high performing benchmark number </a:t>
            </a:r>
            <a:r>
              <a:rPr lang="en-US" sz="950" dirty="0">
                <a:latin typeface="Arial" panose="020B0604020202020204" pitchFamily="34" charset="0"/>
                <a:ea typeface="Verdana" panose="020B0604030504040204" pitchFamily="34" charset="0"/>
                <a:cs typeface="Arial" panose="020B0604020202020204" pitchFamily="34" charset="0"/>
              </a:rPr>
              <a:t>for the ”formal and informal feedback” question asked on the engagement survey.</a:t>
            </a:r>
          </a:p>
        </p:txBody>
      </p:sp>
      <p:sp>
        <p:nvSpPr>
          <p:cNvPr id="68" name="TextBox 67">
            <a:extLst>
              <a:ext uri="{FF2B5EF4-FFF2-40B4-BE49-F238E27FC236}">
                <a16:creationId xmlns:a16="http://schemas.microsoft.com/office/drawing/2014/main" id="{CDEA41AE-DA22-44FE-B0A8-6BA7AF3AFCA3}"/>
              </a:ext>
            </a:extLst>
          </p:cNvPr>
          <p:cNvSpPr txBox="1"/>
          <p:nvPr/>
        </p:nvSpPr>
        <p:spPr>
          <a:xfrm>
            <a:off x="8543644" y="1002667"/>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Due Date</a:t>
            </a:r>
          </a:p>
        </p:txBody>
      </p:sp>
      <p:sp>
        <p:nvSpPr>
          <p:cNvPr id="69" name="Rectangle 68">
            <a:extLst>
              <a:ext uri="{FF2B5EF4-FFF2-40B4-BE49-F238E27FC236}">
                <a16:creationId xmlns:a16="http://schemas.microsoft.com/office/drawing/2014/main" id="{659EC34D-1E43-41C0-936C-4855E4A45CA9}"/>
              </a:ext>
            </a:extLst>
          </p:cNvPr>
          <p:cNvSpPr/>
          <p:nvPr/>
        </p:nvSpPr>
        <p:spPr>
          <a:xfrm>
            <a:off x="153483" y="1224452"/>
            <a:ext cx="8991601" cy="2132661"/>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TextBox 69">
            <a:extLst>
              <a:ext uri="{FF2B5EF4-FFF2-40B4-BE49-F238E27FC236}">
                <a16:creationId xmlns:a16="http://schemas.microsoft.com/office/drawing/2014/main" id="{5901160E-268D-4C00-A5B0-57E3C9BDCE4B}"/>
              </a:ext>
            </a:extLst>
          </p:cNvPr>
          <p:cNvSpPr txBox="1"/>
          <p:nvPr/>
        </p:nvSpPr>
        <p:spPr>
          <a:xfrm>
            <a:off x="1103348" y="1017256"/>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71" name="TextBox 70">
            <a:extLst>
              <a:ext uri="{FF2B5EF4-FFF2-40B4-BE49-F238E27FC236}">
                <a16:creationId xmlns:a16="http://schemas.microsoft.com/office/drawing/2014/main" id="{A5AF407E-F886-4E69-A086-2427C8CF0531}"/>
              </a:ext>
            </a:extLst>
          </p:cNvPr>
          <p:cNvSpPr txBox="1"/>
          <p:nvPr/>
        </p:nvSpPr>
        <p:spPr>
          <a:xfrm>
            <a:off x="3200400" y="1017256"/>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72" name="Rectangle 71">
            <a:extLst>
              <a:ext uri="{FF2B5EF4-FFF2-40B4-BE49-F238E27FC236}">
                <a16:creationId xmlns:a16="http://schemas.microsoft.com/office/drawing/2014/main" id="{E7098BDD-A645-4A9D-827C-DA48B177F92F}"/>
              </a:ext>
            </a:extLst>
          </p:cNvPr>
          <p:cNvSpPr/>
          <p:nvPr/>
        </p:nvSpPr>
        <p:spPr>
          <a:xfrm>
            <a:off x="1103348" y="1475174"/>
            <a:ext cx="2173252" cy="1631216"/>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Ensure execution of our plan and achievement of results by: </a:t>
            </a:r>
          </a:p>
          <a:p>
            <a:r>
              <a:rPr lang="en-US" sz="1000" dirty="0">
                <a:latin typeface="Arial" panose="020B0604020202020204" pitchFamily="34" charset="0"/>
                <a:cs typeface="Arial" panose="020B0604020202020204" pitchFamily="34" charset="0"/>
              </a:rPr>
              <a:t>(a) getting the right people on the team;</a:t>
            </a:r>
          </a:p>
          <a:p>
            <a:r>
              <a:rPr lang="en-US" sz="1000" dirty="0">
                <a:latin typeface="Arial" panose="020B0604020202020204" pitchFamily="34" charset="0"/>
                <a:cs typeface="Arial" panose="020B0604020202020204" pitchFamily="34" charset="0"/>
              </a:rPr>
              <a:t>(b) aligning and preparing them to perform at a higher level; and </a:t>
            </a:r>
          </a:p>
          <a:p>
            <a:r>
              <a:rPr lang="en-US" sz="1000" dirty="0">
                <a:latin typeface="Arial" panose="020B0604020202020204" pitchFamily="34" charset="0"/>
                <a:cs typeface="Arial" panose="020B0604020202020204" pitchFamily="34" charset="0"/>
              </a:rPr>
              <a:t>(c) providing daily leadership to create positive experiences to shape beliefs and actions consistent with our desired culture.</a:t>
            </a:r>
          </a:p>
        </p:txBody>
      </p:sp>
      <p:sp>
        <p:nvSpPr>
          <p:cNvPr id="73" name="TextBox 72">
            <a:extLst>
              <a:ext uri="{FF2B5EF4-FFF2-40B4-BE49-F238E27FC236}">
                <a16:creationId xmlns:a16="http://schemas.microsoft.com/office/drawing/2014/main" id="{6EC6567D-2AC7-44E3-8815-B7D2F5D963B4}"/>
              </a:ext>
            </a:extLst>
          </p:cNvPr>
          <p:cNvSpPr txBox="1"/>
          <p:nvPr/>
        </p:nvSpPr>
        <p:spPr>
          <a:xfrm>
            <a:off x="77284" y="685800"/>
            <a:ext cx="3682418" cy="307777"/>
          </a:xfrm>
          <a:prstGeom prst="rect">
            <a:avLst/>
          </a:prstGeom>
          <a:noFill/>
        </p:spPr>
        <p:txBody>
          <a:bodyPr wrap="none" rtlCol="0">
            <a:spAutoFit/>
          </a:bodyPr>
          <a:lstStyle/>
          <a:p>
            <a:r>
              <a:rPr lang="en-US" sz="1400" b="1" dirty="0">
                <a:cs typeface="Arial" panose="020B0604020202020204" pitchFamily="34" charset="0"/>
              </a:rPr>
              <a:t>LEADERSHIP &amp; CULTURE EXAMPLE</a:t>
            </a:r>
          </a:p>
        </p:txBody>
      </p:sp>
      <p:sp>
        <p:nvSpPr>
          <p:cNvPr id="74" name="TextBox 73">
            <a:extLst>
              <a:ext uri="{FF2B5EF4-FFF2-40B4-BE49-F238E27FC236}">
                <a16:creationId xmlns:a16="http://schemas.microsoft.com/office/drawing/2014/main" id="{CBCE7E0C-BD53-4905-82E9-1D40C1F8FE6F}"/>
              </a:ext>
            </a:extLst>
          </p:cNvPr>
          <p:cNvSpPr txBox="1"/>
          <p:nvPr/>
        </p:nvSpPr>
        <p:spPr>
          <a:xfrm>
            <a:off x="7686072" y="1013562"/>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Start Date</a:t>
            </a:r>
          </a:p>
        </p:txBody>
      </p:sp>
      <p:sp>
        <p:nvSpPr>
          <p:cNvPr id="75" name="TextBox 74">
            <a:extLst>
              <a:ext uri="{FF2B5EF4-FFF2-40B4-BE49-F238E27FC236}">
                <a16:creationId xmlns:a16="http://schemas.microsoft.com/office/drawing/2014/main" id="{4DEF1CF5-C0D9-4351-BFD1-8ADFB1E5D90F}"/>
              </a:ext>
            </a:extLst>
          </p:cNvPr>
          <p:cNvSpPr txBox="1"/>
          <p:nvPr/>
        </p:nvSpPr>
        <p:spPr>
          <a:xfrm>
            <a:off x="229684" y="1017256"/>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76" name="Rectangle 75">
            <a:extLst>
              <a:ext uri="{FF2B5EF4-FFF2-40B4-BE49-F238E27FC236}">
                <a16:creationId xmlns:a16="http://schemas.microsoft.com/office/drawing/2014/main" id="{E4434AE1-CD82-44A5-A280-AA0795EBF784}"/>
              </a:ext>
            </a:extLst>
          </p:cNvPr>
          <p:cNvSpPr/>
          <p:nvPr/>
        </p:nvSpPr>
        <p:spPr>
          <a:xfrm>
            <a:off x="268996" y="2245062"/>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041B5034-3393-4B75-B627-EC2D39943FD8}"/>
              </a:ext>
            </a:extLst>
          </p:cNvPr>
          <p:cNvSpPr txBox="1"/>
          <p:nvPr/>
        </p:nvSpPr>
        <p:spPr>
          <a:xfrm>
            <a:off x="343410" y="2159977"/>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grpSp>
        <p:nvGrpSpPr>
          <p:cNvPr id="78" name="Group 77">
            <a:extLst>
              <a:ext uri="{FF2B5EF4-FFF2-40B4-BE49-F238E27FC236}">
                <a16:creationId xmlns:a16="http://schemas.microsoft.com/office/drawing/2014/main" id="{6A37CFF1-2EDD-40B5-8185-ECE5FCC9B4D2}"/>
              </a:ext>
            </a:extLst>
          </p:cNvPr>
          <p:cNvGrpSpPr/>
          <p:nvPr/>
        </p:nvGrpSpPr>
        <p:grpSpPr>
          <a:xfrm>
            <a:off x="3200400" y="1242362"/>
            <a:ext cx="4648200" cy="2096841"/>
            <a:chOff x="3200400" y="1885474"/>
            <a:chExt cx="4648200" cy="2096841"/>
          </a:xfrm>
        </p:grpSpPr>
        <p:sp>
          <p:nvSpPr>
            <p:cNvPr id="79" name="Rectangle 16">
              <a:extLst>
                <a:ext uri="{FF2B5EF4-FFF2-40B4-BE49-F238E27FC236}">
                  <a16:creationId xmlns:a16="http://schemas.microsoft.com/office/drawing/2014/main" id="{05E69E9A-67E7-4CCC-A802-D139DB201FF9}"/>
                </a:ext>
              </a:extLst>
            </p:cNvPr>
            <p:cNvSpPr/>
            <p:nvPr/>
          </p:nvSpPr>
          <p:spPr>
            <a:xfrm>
              <a:off x="3200400" y="1885474"/>
              <a:ext cx="4648200" cy="1254959"/>
            </a:xfrm>
            <a:custGeom>
              <a:avLst/>
              <a:gdLst>
                <a:gd name="connsiteX0" fmla="*/ 0 w 4648200"/>
                <a:gd name="connsiteY0" fmla="*/ 0 h 1830758"/>
                <a:gd name="connsiteX1" fmla="*/ 4648200 w 4648200"/>
                <a:gd name="connsiteY1" fmla="*/ 0 h 1830758"/>
                <a:gd name="connsiteX2" fmla="*/ 4648200 w 4648200"/>
                <a:gd name="connsiteY2" fmla="*/ 1830758 h 1830758"/>
                <a:gd name="connsiteX3" fmla="*/ 0 w 4648200"/>
                <a:gd name="connsiteY3" fmla="*/ 1830758 h 1830758"/>
                <a:gd name="connsiteX4" fmla="*/ 0 w 4648200"/>
                <a:gd name="connsiteY4" fmla="*/ 0 h 1830758"/>
                <a:gd name="connsiteX0" fmla="*/ 0 w 4648200"/>
                <a:gd name="connsiteY0" fmla="*/ 0 h 1830758"/>
                <a:gd name="connsiteX1" fmla="*/ 4648200 w 4648200"/>
                <a:gd name="connsiteY1" fmla="*/ 0 h 1830758"/>
                <a:gd name="connsiteX2" fmla="*/ 4109720 w 4648200"/>
                <a:gd name="connsiteY2" fmla="*/ 1708838 h 1830758"/>
                <a:gd name="connsiteX3" fmla="*/ 0 w 4648200"/>
                <a:gd name="connsiteY3" fmla="*/ 1830758 h 1830758"/>
                <a:gd name="connsiteX4" fmla="*/ 0 w 4648200"/>
                <a:gd name="connsiteY4" fmla="*/ 0 h 1830758"/>
                <a:gd name="connsiteX0" fmla="*/ 0 w 4648200"/>
                <a:gd name="connsiteY0" fmla="*/ 0 h 1830758"/>
                <a:gd name="connsiteX1" fmla="*/ 4648200 w 4648200"/>
                <a:gd name="connsiteY1" fmla="*/ 0 h 1830758"/>
                <a:gd name="connsiteX2" fmla="*/ 4109720 w 4648200"/>
                <a:gd name="connsiteY2" fmla="*/ 1607238 h 1830758"/>
                <a:gd name="connsiteX3" fmla="*/ 0 w 4648200"/>
                <a:gd name="connsiteY3" fmla="*/ 1830758 h 1830758"/>
                <a:gd name="connsiteX4" fmla="*/ 0 w 4648200"/>
                <a:gd name="connsiteY4" fmla="*/ 0 h 18307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8200" h="1830758">
                  <a:moveTo>
                    <a:pt x="0" y="0"/>
                  </a:moveTo>
                  <a:lnTo>
                    <a:pt x="4648200" y="0"/>
                  </a:lnTo>
                  <a:lnTo>
                    <a:pt x="4109720" y="1607238"/>
                  </a:lnTo>
                  <a:lnTo>
                    <a:pt x="0" y="1830758"/>
                  </a:lnTo>
                  <a:lnTo>
                    <a:pt x="0" y="0"/>
                  </a:lnTo>
                  <a:close/>
                </a:path>
              </a:pathLst>
            </a:custGeom>
          </p:spPr>
          <p:txBody>
            <a:bodyPr wrap="square">
              <a:spAutoFit/>
            </a:bodyPr>
            <a:lstStyle/>
            <a:p>
              <a:pPr marL="228600" indent="-228600">
                <a:lnSpc>
                  <a:spcPct val="115000"/>
                </a:lnSpc>
                <a:buAutoNum type="alphaLcParenBoth"/>
              </a:pPr>
              <a:r>
                <a:rPr lang="en-US" sz="950" dirty="0">
                  <a:latin typeface="Arial" panose="020B0604020202020204" pitchFamily="34" charset="0"/>
                  <a:ea typeface="Verdana" panose="020B0604030504040204" pitchFamily="34" charset="0"/>
                  <a:cs typeface="Arial" panose="020B0604020202020204" pitchFamily="34" charset="0"/>
                </a:rPr>
                <a:t>‘Right People’ – (1) Quality (and diversity) of hires as measured through retention and promotion rates. (2) Talent assessment and succession plan development through robust calibration and review, as measured by quantity and quality of the talent pipeline.</a:t>
              </a:r>
            </a:p>
            <a:p>
              <a:pPr marL="228600" indent="-228600">
                <a:lnSpc>
                  <a:spcPct val="115000"/>
                </a:lnSpc>
                <a:buAutoNum type="alphaLcParenBoth"/>
              </a:pPr>
              <a:r>
                <a:rPr lang="en-US" sz="950" dirty="0">
                  <a:latin typeface="Arial" panose="020B0604020202020204" pitchFamily="34" charset="0"/>
                  <a:ea typeface="Verdana" panose="020B0604030504040204" pitchFamily="34" charset="0"/>
                  <a:cs typeface="Arial" panose="020B0604020202020204" pitchFamily="34" charset="0"/>
                </a:rPr>
                <a:t>‘Aligned and Prepared’ – (1) Alignment of own and associate objectives against strategic priorities. (2) Timely and meaningful Objective Setting and Quarterly Conversations.  </a:t>
              </a:r>
            </a:p>
          </p:txBody>
        </p:sp>
        <p:sp>
          <p:nvSpPr>
            <p:cNvPr id="80" name="Rectangle 79">
              <a:extLst>
                <a:ext uri="{FF2B5EF4-FFF2-40B4-BE49-F238E27FC236}">
                  <a16:creationId xmlns:a16="http://schemas.microsoft.com/office/drawing/2014/main" id="{0CFFB88D-0D18-451B-A849-964EEB44AAF6}"/>
                </a:ext>
              </a:extLst>
            </p:cNvPr>
            <p:cNvSpPr/>
            <p:nvPr/>
          </p:nvSpPr>
          <p:spPr>
            <a:xfrm>
              <a:off x="3200400" y="3063602"/>
              <a:ext cx="4114800" cy="918713"/>
            </a:xfrm>
            <a:prstGeom prst="rect">
              <a:avLst/>
            </a:prstGeom>
          </p:spPr>
          <p:txBody>
            <a:bodyPr wrap="square">
              <a:spAutoFit/>
            </a:bodyPr>
            <a:lstStyle/>
            <a:p>
              <a:pPr marL="228600" indent="-228600">
                <a:lnSpc>
                  <a:spcPct val="115000"/>
                </a:lnSpc>
                <a:buFontTx/>
                <a:buAutoNum type="alphaLcParenBoth" startAt="3"/>
              </a:pPr>
              <a:r>
                <a:rPr lang="en-US" sz="950" dirty="0">
                  <a:latin typeface="Arial" panose="020B0604020202020204" pitchFamily="34" charset="0"/>
                  <a:ea typeface="Verdana" panose="020B0604030504040204" pitchFamily="34" charset="0"/>
                  <a:cs typeface="Arial" panose="020B0604020202020204" pitchFamily="34" charset="0"/>
                </a:rPr>
                <a:t>‘Daily Leadership’ – (1) Associate perceptions (at the leader level)</a:t>
              </a:r>
            </a:p>
            <a:p>
              <a:pPr marL="274320" lvl="1">
                <a:lnSpc>
                  <a:spcPct val="115000"/>
                </a:lnSpc>
              </a:pPr>
              <a:r>
                <a:rPr lang="en-US" sz="950" dirty="0">
                  <a:latin typeface="Arial" panose="020B0604020202020204" pitchFamily="34" charset="0"/>
                  <a:ea typeface="Verdana" panose="020B0604030504040204" pitchFamily="34" charset="0"/>
                  <a:cs typeface="Arial" panose="020B0604020202020204" pitchFamily="34" charset="0"/>
                </a:rPr>
                <a:t>as measured through ongoing engagement.  (2) Great Leader Driver Assessment  as measured formally and informally through associate and peer feedback.  (3) The existence and quality of IDPs for all associates. </a:t>
              </a:r>
            </a:p>
          </p:txBody>
        </p:sp>
      </p:grpSp>
      <p:sp>
        <p:nvSpPr>
          <p:cNvPr id="88" name="Speech Bubble: Rectangle 87">
            <a:extLst>
              <a:ext uri="{FF2B5EF4-FFF2-40B4-BE49-F238E27FC236}">
                <a16:creationId xmlns:a16="http://schemas.microsoft.com/office/drawing/2014/main" id="{7C0F48E7-9C79-4BB1-B29D-12981E9955EE}"/>
              </a:ext>
            </a:extLst>
          </p:cNvPr>
          <p:cNvSpPr/>
          <p:nvPr/>
        </p:nvSpPr>
        <p:spPr>
          <a:xfrm>
            <a:off x="1297744" y="5633547"/>
            <a:ext cx="1826456" cy="931713"/>
          </a:xfrm>
          <a:prstGeom prst="wedgeRectCallout">
            <a:avLst>
              <a:gd name="adj1" fmla="val 67383"/>
              <a:gd name="adj2" fmla="val 19288"/>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The same measures of success are made </a:t>
            </a:r>
            <a:r>
              <a:rPr lang="en-US" sz="1000" b="1" dirty="0">
                <a:solidFill>
                  <a:schemeClr val="bg1"/>
                </a:solidFill>
              </a:rPr>
              <a:t>measurable</a:t>
            </a:r>
            <a:r>
              <a:rPr lang="en-US" sz="1000" dirty="0">
                <a:solidFill>
                  <a:schemeClr val="bg1"/>
                </a:solidFill>
              </a:rPr>
              <a:t> by including data types and collection methods.</a:t>
            </a:r>
          </a:p>
        </p:txBody>
      </p:sp>
      <p:sp>
        <p:nvSpPr>
          <p:cNvPr id="28" name="Rectangle 27">
            <a:extLst>
              <a:ext uri="{FF2B5EF4-FFF2-40B4-BE49-F238E27FC236}">
                <a16:creationId xmlns:a16="http://schemas.microsoft.com/office/drawing/2014/main" id="{93FD2476-9757-4266-BDA2-0C6E02209B9D}"/>
              </a:ext>
            </a:extLst>
          </p:cNvPr>
          <p:cNvSpPr/>
          <p:nvPr/>
        </p:nvSpPr>
        <p:spPr>
          <a:xfrm>
            <a:off x="7980833" y="828774"/>
            <a:ext cx="1159628" cy="6029226"/>
          </a:xfrm>
          <a:prstGeom prst="rect">
            <a:avLst/>
          </a:prstGeom>
          <a:gradFill>
            <a:gsLst>
              <a:gs pos="0">
                <a:schemeClr val="bg1">
                  <a:alpha val="0"/>
                </a:schemeClr>
              </a:gs>
              <a:gs pos="78000">
                <a:schemeClr val="bg1"/>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Speech Bubble: Rectangle 86">
            <a:extLst>
              <a:ext uri="{FF2B5EF4-FFF2-40B4-BE49-F238E27FC236}">
                <a16:creationId xmlns:a16="http://schemas.microsoft.com/office/drawing/2014/main" id="{5C0C080A-B12D-468E-90C9-C446772C4D04}"/>
              </a:ext>
            </a:extLst>
          </p:cNvPr>
          <p:cNvSpPr/>
          <p:nvPr/>
        </p:nvSpPr>
        <p:spPr>
          <a:xfrm>
            <a:off x="7379388" y="2472060"/>
            <a:ext cx="1688412" cy="950410"/>
          </a:xfrm>
          <a:prstGeom prst="wedgeRectCallout">
            <a:avLst>
              <a:gd name="adj1" fmla="val -27298"/>
              <a:gd name="adj2" fmla="val -70155"/>
            </a:avLst>
          </a:prstGeom>
          <a:solidFill>
            <a:schemeClr val="accent1"/>
          </a:solidFill>
          <a:ln>
            <a:solidFill>
              <a:schemeClr val="accent1"/>
            </a:solid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These measures are missing </a:t>
            </a:r>
            <a:r>
              <a:rPr lang="en-US" sz="1000" b="1" dirty="0">
                <a:solidFill>
                  <a:schemeClr val="bg1"/>
                </a:solidFill>
              </a:rPr>
              <a:t>measurable</a:t>
            </a:r>
            <a:r>
              <a:rPr lang="en-US" sz="1000" dirty="0">
                <a:solidFill>
                  <a:schemeClr val="bg1"/>
                </a:solidFill>
              </a:rPr>
              <a:t> data points that can indicate whether the objective was met.</a:t>
            </a:r>
          </a:p>
        </p:txBody>
      </p:sp>
      <p:grpSp>
        <p:nvGrpSpPr>
          <p:cNvPr id="41" name="Group 40">
            <a:extLst>
              <a:ext uri="{FF2B5EF4-FFF2-40B4-BE49-F238E27FC236}">
                <a16:creationId xmlns:a16="http://schemas.microsoft.com/office/drawing/2014/main" id="{3C3BFC14-8A60-414D-A6D7-9396626A8CB8}"/>
              </a:ext>
            </a:extLst>
          </p:cNvPr>
          <p:cNvGrpSpPr/>
          <p:nvPr/>
        </p:nvGrpSpPr>
        <p:grpSpPr>
          <a:xfrm rot="20732175">
            <a:off x="104872" y="1014002"/>
            <a:ext cx="991625" cy="998236"/>
            <a:chOff x="7869539" y="582792"/>
            <a:chExt cx="1158139" cy="1165860"/>
          </a:xfrm>
        </p:grpSpPr>
        <p:sp>
          <p:nvSpPr>
            <p:cNvPr id="42" name="Oval 41">
              <a:extLst>
                <a:ext uri="{FF2B5EF4-FFF2-40B4-BE49-F238E27FC236}">
                  <a16:creationId xmlns:a16="http://schemas.microsoft.com/office/drawing/2014/main" id="{A520C912-A757-4E1B-BB62-679FAC65BA9E}"/>
                </a:ext>
              </a:extLst>
            </p:cNvPr>
            <p:cNvSpPr/>
            <p:nvPr/>
          </p:nvSpPr>
          <p:spPr>
            <a:xfrm>
              <a:off x="7869539" y="582792"/>
              <a:ext cx="1158139" cy="1165860"/>
            </a:xfrm>
            <a:prstGeom prst="ellipse">
              <a:avLst/>
            </a:prstGeom>
            <a:ln w="12700">
              <a:solidFill>
                <a:schemeClr val="accent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0" rIns="91440" bIns="0" numCol="1" spcCol="0" rtlCol="0" fromWordArt="0" anchor="ctr" anchorCtr="0" forceAA="0" compatLnSpc="1">
              <a:prstTxWarp prst="textNoShape">
                <a:avLst/>
              </a:prstTxWarp>
              <a:noAutofit/>
            </a:bodyPr>
            <a:lstStyle/>
            <a:p>
              <a:pPr algn="ctr"/>
              <a:r>
                <a:rPr lang="en-US" sz="900" b="1" dirty="0"/>
                <a:t>NOT-SO</a:t>
              </a:r>
            </a:p>
            <a:p>
              <a:pPr algn="ctr"/>
              <a:r>
                <a:rPr lang="en-US" sz="900" b="1" dirty="0"/>
                <a:t>SMART</a:t>
              </a:r>
            </a:p>
          </p:txBody>
        </p:sp>
        <p:pic>
          <p:nvPicPr>
            <p:cNvPr id="43" name="Picture 8" descr="Related image">
              <a:extLst>
                <a:ext uri="{FF2B5EF4-FFF2-40B4-BE49-F238E27FC236}">
                  <a16:creationId xmlns:a16="http://schemas.microsoft.com/office/drawing/2014/main" id="{61A38BC3-B014-4C1C-9308-04078AEB4623}"/>
                </a:ext>
              </a:extLst>
            </p:cNvPr>
            <p:cNvPicPr>
              <a:picLocks noChangeAspect="1" noChangeArrowheads="1"/>
            </p:cNvPicPr>
            <p:nvPr/>
          </p:nvPicPr>
          <p:blipFill>
            <a:blip r:embed="rId4" cstate="print">
              <a:biLevel thresh="25000"/>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219043" y="760069"/>
              <a:ext cx="459131" cy="459131"/>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grpSp>
        <p:nvGrpSpPr>
          <p:cNvPr id="44" name="Group 43">
            <a:extLst>
              <a:ext uri="{FF2B5EF4-FFF2-40B4-BE49-F238E27FC236}">
                <a16:creationId xmlns:a16="http://schemas.microsoft.com/office/drawing/2014/main" id="{AE7E45BB-B514-45F1-9F15-E3EF8EB605A9}"/>
              </a:ext>
            </a:extLst>
          </p:cNvPr>
          <p:cNvGrpSpPr/>
          <p:nvPr/>
        </p:nvGrpSpPr>
        <p:grpSpPr>
          <a:xfrm rot="20633402">
            <a:off x="96614" y="3335956"/>
            <a:ext cx="1008141" cy="1014862"/>
            <a:chOff x="7869539" y="3528718"/>
            <a:chExt cx="1158139" cy="1165860"/>
          </a:xfrm>
        </p:grpSpPr>
        <p:sp>
          <p:nvSpPr>
            <p:cNvPr id="45" name="Oval 44">
              <a:extLst>
                <a:ext uri="{FF2B5EF4-FFF2-40B4-BE49-F238E27FC236}">
                  <a16:creationId xmlns:a16="http://schemas.microsoft.com/office/drawing/2014/main" id="{7A86D0E2-D739-4E0E-A764-E2F06D51501A}"/>
                </a:ext>
              </a:extLst>
            </p:cNvPr>
            <p:cNvSpPr/>
            <p:nvPr/>
          </p:nvSpPr>
          <p:spPr>
            <a:xfrm>
              <a:off x="7869539" y="3528718"/>
              <a:ext cx="1158139" cy="1165860"/>
            </a:xfrm>
            <a:prstGeom prst="ellipse">
              <a:avLst/>
            </a:prstGeom>
            <a:solidFill>
              <a:srgbClr val="00B050"/>
            </a:solidFill>
            <a:ln w="12700">
              <a:solidFill>
                <a:srgbClr val="009242"/>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5760" rIns="0" bIns="0" numCol="1" spcCol="0" rtlCol="0" fromWordArt="0" anchor="ctr" anchorCtr="0" forceAA="0" compatLnSpc="1">
              <a:prstTxWarp prst="textNoShape">
                <a:avLst/>
              </a:prstTxWarp>
              <a:noAutofit/>
            </a:bodyPr>
            <a:lstStyle/>
            <a:p>
              <a:pPr algn="ctr"/>
              <a:r>
                <a:rPr lang="en-US" sz="1400" b="1" dirty="0"/>
                <a:t>SMART</a:t>
              </a:r>
            </a:p>
          </p:txBody>
        </p:sp>
        <p:pic>
          <p:nvPicPr>
            <p:cNvPr id="46" name="Picture 2" descr="Image result for check mark">
              <a:extLst>
                <a:ext uri="{FF2B5EF4-FFF2-40B4-BE49-F238E27FC236}">
                  <a16:creationId xmlns:a16="http://schemas.microsoft.com/office/drawing/2014/main" id="{32C2BFDD-3FDA-4FB4-8B47-6F36F5889EFE}"/>
                </a:ext>
              </a:extLst>
            </p:cNvPr>
            <p:cNvPicPr>
              <a:picLocks noChangeAspect="1" noChangeArrowheads="1"/>
            </p:cNvPicPr>
            <p:nvPr/>
          </p:nvPicPr>
          <p:blipFill>
            <a:blip r:embed="rId6" cstate="print">
              <a:biLevel thresh="25000"/>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177136" y="3653602"/>
              <a:ext cx="542944" cy="542944"/>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sp>
        <p:nvSpPr>
          <p:cNvPr id="38" name="Oval 37">
            <a:extLst>
              <a:ext uri="{FF2B5EF4-FFF2-40B4-BE49-F238E27FC236}">
                <a16:creationId xmlns:a16="http://schemas.microsoft.com/office/drawing/2014/main" id="{C867F182-91E8-475D-BE4A-0CB16DFA767B}"/>
              </a:ext>
            </a:extLst>
          </p:cNvPr>
          <p:cNvSpPr/>
          <p:nvPr/>
        </p:nvSpPr>
        <p:spPr>
          <a:xfrm>
            <a:off x="1084684" y="5467582"/>
            <a:ext cx="385486" cy="37316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M</a:t>
            </a:r>
            <a:endParaRPr lang="en-US" dirty="0"/>
          </a:p>
        </p:txBody>
      </p:sp>
      <p:sp>
        <p:nvSpPr>
          <p:cNvPr id="40" name="Oval 39">
            <a:extLst>
              <a:ext uri="{FF2B5EF4-FFF2-40B4-BE49-F238E27FC236}">
                <a16:creationId xmlns:a16="http://schemas.microsoft.com/office/drawing/2014/main" id="{EFA41B94-1132-44D7-B4A0-7DB7D7CAD1BF}"/>
              </a:ext>
            </a:extLst>
          </p:cNvPr>
          <p:cNvSpPr/>
          <p:nvPr/>
        </p:nvSpPr>
        <p:spPr>
          <a:xfrm>
            <a:off x="7162868" y="2286000"/>
            <a:ext cx="385486" cy="37316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M</a:t>
            </a:r>
            <a:endParaRPr lang="en-US" dirty="0"/>
          </a:p>
        </p:txBody>
      </p:sp>
    </p:spTree>
    <p:extLst>
      <p:ext uri="{BB962C8B-B14F-4D97-AF65-F5344CB8AC3E}">
        <p14:creationId xmlns:p14="http://schemas.microsoft.com/office/powerpoint/2010/main" val="597094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9050"/>
            <a:ext cx="9144000" cy="1165860"/>
          </a:xfrm>
          <a:prstGeom prst="rect">
            <a:avLst/>
          </a:prstGeom>
          <a:gradFill>
            <a:gsLst>
              <a:gs pos="0">
                <a:srgbClr val="F68B1E"/>
              </a:gs>
              <a:gs pos="100000">
                <a:srgbClr val="8B0027"/>
              </a:gs>
              <a:gs pos="35000">
                <a:srgbClr val="DE181E"/>
              </a:gs>
            </a:gsLst>
            <a:lin ang="318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 name="Title 1"/>
          <p:cNvSpPr>
            <a:spLocks noGrp="1"/>
          </p:cNvSpPr>
          <p:nvPr>
            <p:ph type="title" idx="4294967295"/>
          </p:nvPr>
        </p:nvSpPr>
        <p:spPr>
          <a:xfrm>
            <a:off x="1772750" y="243155"/>
            <a:ext cx="7131649" cy="648761"/>
          </a:xfrm>
          <a:prstGeom prst="rect">
            <a:avLst/>
          </a:prstGeom>
        </p:spPr>
        <p:txBody>
          <a:bodyPr anchor="ctr"/>
          <a:lstStyle/>
          <a:p>
            <a:pPr algn="l"/>
            <a:r>
              <a:rPr lang="en-US" sz="2400" b="1" dirty="0">
                <a:solidFill>
                  <a:schemeClr val="bg1"/>
                </a:solidFill>
                <a:latin typeface="Verdana"/>
                <a:cs typeface="Verdana"/>
              </a:rPr>
              <a:t>SMART VS. NOT-SO SMART OBJECTIVES</a:t>
            </a:r>
            <a:br>
              <a:rPr lang="en-US" sz="2400" b="1" dirty="0">
                <a:solidFill>
                  <a:schemeClr val="bg1"/>
                </a:solidFill>
                <a:latin typeface="Verdana"/>
                <a:cs typeface="Verdana"/>
              </a:rPr>
            </a:br>
            <a:r>
              <a:rPr lang="en-US" sz="1800" b="1" i="1" dirty="0">
                <a:solidFill>
                  <a:schemeClr val="bg1"/>
                </a:solidFill>
                <a:latin typeface="Verdana"/>
                <a:cs typeface="Verdana"/>
              </a:rPr>
              <a:t>Manager Examples</a:t>
            </a:r>
            <a:endParaRPr lang="en-US" sz="2400" b="1" i="1" dirty="0">
              <a:solidFill>
                <a:schemeClr val="bg1"/>
              </a:solidFill>
              <a:latin typeface="Verdana"/>
              <a:cs typeface="Verdana"/>
            </a:endParaRPr>
          </a:p>
        </p:txBody>
      </p:sp>
      <p:pic>
        <p:nvPicPr>
          <p:cNvPr id="7" name="Picture 6" descr="RPC-2755_LogoAndTagline_Reverse_Vertical.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4064" y="186690"/>
            <a:ext cx="1228349" cy="754380"/>
          </a:xfrm>
          <a:prstGeom prst="rect">
            <a:avLst/>
          </a:prstGeom>
        </p:spPr>
      </p:pic>
      <p:sp>
        <p:nvSpPr>
          <p:cNvPr id="3" name="Rectangle 2">
            <a:extLst>
              <a:ext uri="{FF2B5EF4-FFF2-40B4-BE49-F238E27FC236}">
                <a16:creationId xmlns:a16="http://schemas.microsoft.com/office/drawing/2014/main" id="{D28B8A7F-0527-4CA2-B8A5-81C582B86068}"/>
              </a:ext>
            </a:extLst>
          </p:cNvPr>
          <p:cNvSpPr/>
          <p:nvPr/>
        </p:nvSpPr>
        <p:spPr>
          <a:xfrm>
            <a:off x="7983407" y="2395157"/>
            <a:ext cx="1160593" cy="2253043"/>
          </a:xfrm>
          <a:prstGeom prst="rect">
            <a:avLst/>
          </a:prstGeom>
          <a:gradFill>
            <a:gsLst>
              <a:gs pos="0">
                <a:schemeClr val="bg1">
                  <a:alpha val="0"/>
                </a:schemeClr>
              </a:gs>
              <a:gs pos="78000">
                <a:schemeClr val="bg1"/>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8234CBBB-FA55-41CC-96BC-69FD2E0CA4AB}"/>
              </a:ext>
            </a:extLst>
          </p:cNvPr>
          <p:cNvSpPr/>
          <p:nvPr/>
        </p:nvSpPr>
        <p:spPr>
          <a:xfrm>
            <a:off x="152399" y="2792468"/>
            <a:ext cx="8991601" cy="1252504"/>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AC29CB68-9AEB-4D3B-816D-7CF142343E3D}"/>
              </a:ext>
            </a:extLst>
          </p:cNvPr>
          <p:cNvSpPr/>
          <p:nvPr/>
        </p:nvSpPr>
        <p:spPr>
          <a:xfrm>
            <a:off x="274064" y="3373000"/>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49203E0F-7882-4718-A63C-7CD58358EA5B}"/>
              </a:ext>
            </a:extLst>
          </p:cNvPr>
          <p:cNvSpPr txBox="1"/>
          <p:nvPr/>
        </p:nvSpPr>
        <p:spPr>
          <a:xfrm>
            <a:off x="348478" y="3287915"/>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42" name="TextBox 41">
            <a:extLst>
              <a:ext uri="{FF2B5EF4-FFF2-40B4-BE49-F238E27FC236}">
                <a16:creationId xmlns:a16="http://schemas.microsoft.com/office/drawing/2014/main" id="{1CDEF2BC-B3F2-465B-BE00-CD4950FD7045}"/>
              </a:ext>
            </a:extLst>
          </p:cNvPr>
          <p:cNvSpPr txBox="1"/>
          <p:nvPr/>
        </p:nvSpPr>
        <p:spPr>
          <a:xfrm>
            <a:off x="152400" y="2107728"/>
            <a:ext cx="3299301" cy="307777"/>
          </a:xfrm>
          <a:prstGeom prst="rect">
            <a:avLst/>
          </a:prstGeom>
          <a:noFill/>
        </p:spPr>
        <p:txBody>
          <a:bodyPr wrap="none" rtlCol="0">
            <a:spAutoFit/>
          </a:bodyPr>
          <a:lstStyle/>
          <a:p>
            <a:r>
              <a:rPr lang="en-US" sz="1400" b="1" dirty="0">
                <a:cs typeface="Arial" panose="020B0604020202020204" pitchFamily="34" charset="0"/>
              </a:rPr>
              <a:t>FINANCIAL SUCCESS EXAMPLE</a:t>
            </a:r>
          </a:p>
        </p:txBody>
      </p:sp>
      <p:sp>
        <p:nvSpPr>
          <p:cNvPr id="47" name="Rectangle 46">
            <a:extLst>
              <a:ext uri="{FF2B5EF4-FFF2-40B4-BE49-F238E27FC236}">
                <a16:creationId xmlns:a16="http://schemas.microsoft.com/office/drawing/2014/main" id="{EC9240FF-5AA0-4CEE-9FAD-29139090428A}"/>
              </a:ext>
            </a:extLst>
          </p:cNvPr>
          <p:cNvSpPr/>
          <p:nvPr/>
        </p:nvSpPr>
        <p:spPr>
          <a:xfrm>
            <a:off x="1157985" y="3026145"/>
            <a:ext cx="2042415" cy="785151"/>
          </a:xfrm>
          <a:prstGeom prst="rect">
            <a:avLst/>
          </a:prstGeom>
        </p:spPr>
        <p:txBody>
          <a:bodyPr wrap="square">
            <a:spAutoFit/>
          </a:bodyPr>
          <a:lstStyle/>
          <a:p>
            <a:pPr defTabSz="457200">
              <a:lnSpc>
                <a:spcPct val="115000"/>
              </a:lnSpc>
              <a:defRPr/>
            </a:pPr>
            <a:r>
              <a:rPr lang="en-US" sz="1000" dirty="0">
                <a:latin typeface="Arial" panose="020B0604020202020204" pitchFamily="34" charset="0"/>
                <a:cs typeface="Arial" panose="020B0604020202020204" pitchFamily="34" charset="0"/>
              </a:rPr>
              <a:t>Leverage technology to drive cost  procurement efficiencies and enhanced decision making and results</a:t>
            </a:r>
          </a:p>
        </p:txBody>
      </p:sp>
      <p:sp>
        <p:nvSpPr>
          <p:cNvPr id="48" name="Rectangle 47">
            <a:extLst>
              <a:ext uri="{FF2B5EF4-FFF2-40B4-BE49-F238E27FC236}">
                <a16:creationId xmlns:a16="http://schemas.microsoft.com/office/drawing/2014/main" id="{37681BBA-7A9F-4444-8F84-1417E32855FC}"/>
              </a:ext>
            </a:extLst>
          </p:cNvPr>
          <p:cNvSpPr/>
          <p:nvPr/>
        </p:nvSpPr>
        <p:spPr>
          <a:xfrm>
            <a:off x="3191350" y="2860875"/>
            <a:ext cx="3810000" cy="1115690"/>
          </a:xfrm>
          <a:prstGeom prst="rect">
            <a:avLst/>
          </a:prstGeom>
        </p:spPr>
        <p:txBody>
          <a:bodyPr wrap="square">
            <a:spAutoFit/>
          </a:bodyPr>
          <a:lstStyle/>
          <a:p>
            <a:pPr marL="228600" indent="-228600">
              <a:buAutoNum type="alphaLcParenBoth"/>
            </a:pPr>
            <a:r>
              <a:rPr lang="en-US" sz="950" dirty="0">
                <a:latin typeface="Arial" panose="020B0604020202020204" pitchFamily="34" charset="0"/>
                <a:cs typeface="Arial" panose="020B0604020202020204" pitchFamily="34" charset="0"/>
              </a:rPr>
              <a:t>Leverage analytical tools to improve the depth and quality of commodity analytics and reporting. </a:t>
            </a:r>
          </a:p>
          <a:p>
            <a:pPr marL="228600" indent="-228600">
              <a:buAutoNum type="alphaLcParenBoth"/>
            </a:pPr>
            <a:r>
              <a:rPr lang="en-US" sz="950" dirty="0">
                <a:latin typeface="Arial" panose="020B0604020202020204" pitchFamily="34" charset="0"/>
                <a:cs typeface="Arial" panose="020B0604020202020204" pitchFamily="34" charset="0"/>
              </a:rPr>
              <a:t>Exploit technology to maximize results with category management and sourcing initiatives. Use scorecards, SharePoint, and video.</a:t>
            </a:r>
          </a:p>
          <a:p>
            <a:pPr marL="228600" indent="-228600">
              <a:buAutoNum type="alphaLcParenBoth"/>
            </a:pPr>
            <a:r>
              <a:rPr lang="en-US" sz="950" dirty="0">
                <a:latin typeface="Arial" panose="020B0604020202020204" pitchFamily="34" charset="0"/>
                <a:cs typeface="Arial" panose="020B0604020202020204" pitchFamily="34" charset="0"/>
              </a:rPr>
              <a:t>Incorporate use of digital technology in to management across the team.</a:t>
            </a:r>
          </a:p>
        </p:txBody>
      </p:sp>
      <p:sp>
        <p:nvSpPr>
          <p:cNvPr id="44" name="Rectangle 43">
            <a:extLst>
              <a:ext uri="{FF2B5EF4-FFF2-40B4-BE49-F238E27FC236}">
                <a16:creationId xmlns:a16="http://schemas.microsoft.com/office/drawing/2014/main" id="{6EBEE5C8-195E-49CB-8AB2-41A643F47125}"/>
              </a:ext>
            </a:extLst>
          </p:cNvPr>
          <p:cNvSpPr/>
          <p:nvPr/>
        </p:nvSpPr>
        <p:spPr>
          <a:xfrm>
            <a:off x="152400" y="1143000"/>
            <a:ext cx="8824655" cy="938719"/>
          </a:xfrm>
          <a:prstGeom prst="rect">
            <a:avLst/>
          </a:prstGeom>
        </p:spPr>
        <p:txBody>
          <a:bodyPr wrap="square">
            <a:spAutoFit/>
          </a:bodyPr>
          <a:lstStyle/>
          <a:p>
            <a:r>
              <a:rPr lang="en-US" sz="1100" dirty="0"/>
              <a:t>Strong associate objectives start with </a:t>
            </a:r>
            <a:r>
              <a:rPr lang="en-US" sz="1100" b="1" dirty="0"/>
              <a:t>SMART</a:t>
            </a:r>
            <a:r>
              <a:rPr lang="en-US" sz="1100" dirty="0"/>
              <a:t> (Specific, Measurable, Attainable, Relevant, and Timebound) objective setting by their manager. When you communicate the big picture through conversations and personally focused objectives, associates will subsequently be able to write objectives that align with business priorities. Writing </a:t>
            </a:r>
            <a:r>
              <a:rPr lang="en-US" sz="1100" b="1" dirty="0"/>
              <a:t>SMART</a:t>
            </a:r>
            <a:r>
              <a:rPr lang="en-US" sz="1100" dirty="0"/>
              <a:t> objectives can seem tough, but there are often minor changes you can make that will have a major impact. Review the examples of not-so SMART objectives and then notice how they can be rewritten to meet the SMART criteria.</a:t>
            </a:r>
          </a:p>
        </p:txBody>
      </p:sp>
      <p:sp>
        <p:nvSpPr>
          <p:cNvPr id="52" name="Rectangle 51">
            <a:extLst>
              <a:ext uri="{FF2B5EF4-FFF2-40B4-BE49-F238E27FC236}">
                <a16:creationId xmlns:a16="http://schemas.microsoft.com/office/drawing/2014/main" id="{718F5FF7-D570-466C-9A3A-1F6994C911BA}"/>
              </a:ext>
            </a:extLst>
          </p:cNvPr>
          <p:cNvSpPr/>
          <p:nvPr/>
        </p:nvSpPr>
        <p:spPr>
          <a:xfrm>
            <a:off x="152399" y="4414771"/>
            <a:ext cx="8991601" cy="2376260"/>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C530339F-33FB-4E89-9546-05BF49781101}"/>
              </a:ext>
            </a:extLst>
          </p:cNvPr>
          <p:cNvSpPr/>
          <p:nvPr/>
        </p:nvSpPr>
        <p:spPr>
          <a:xfrm>
            <a:off x="301109" y="5557181"/>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59" name="TextBox 58">
            <a:extLst>
              <a:ext uri="{FF2B5EF4-FFF2-40B4-BE49-F238E27FC236}">
                <a16:creationId xmlns:a16="http://schemas.microsoft.com/office/drawing/2014/main" id="{34517607-4D61-452E-996F-260E024DB5C6}"/>
              </a:ext>
            </a:extLst>
          </p:cNvPr>
          <p:cNvSpPr txBox="1"/>
          <p:nvPr/>
        </p:nvSpPr>
        <p:spPr>
          <a:xfrm>
            <a:off x="375523" y="5472096"/>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61" name="Rectangle 60">
            <a:extLst>
              <a:ext uri="{FF2B5EF4-FFF2-40B4-BE49-F238E27FC236}">
                <a16:creationId xmlns:a16="http://schemas.microsoft.com/office/drawing/2014/main" id="{DC16D4CE-48E9-4F43-9B9E-A0A0AA3A09C4}"/>
              </a:ext>
            </a:extLst>
          </p:cNvPr>
          <p:cNvSpPr/>
          <p:nvPr/>
        </p:nvSpPr>
        <p:spPr>
          <a:xfrm>
            <a:off x="1157985" y="5210326"/>
            <a:ext cx="2042415" cy="785151"/>
          </a:xfrm>
          <a:prstGeom prst="rect">
            <a:avLst/>
          </a:prstGeom>
        </p:spPr>
        <p:txBody>
          <a:bodyPr wrap="square">
            <a:spAutoFit/>
          </a:bodyPr>
          <a:lstStyle/>
          <a:p>
            <a:pPr defTabSz="457200">
              <a:lnSpc>
                <a:spcPct val="115000"/>
              </a:lnSpc>
              <a:defRPr/>
            </a:pPr>
            <a:r>
              <a:rPr lang="en-US" sz="1000" dirty="0">
                <a:latin typeface="Arial" panose="020B0604020202020204" pitchFamily="34" charset="0"/>
                <a:cs typeface="Arial" panose="020B0604020202020204" pitchFamily="34" charset="0"/>
              </a:rPr>
              <a:t>Leverage technology to drive cost  procurement efficiencies and enhanced decision making and results measured by;</a:t>
            </a:r>
          </a:p>
        </p:txBody>
      </p:sp>
      <p:sp>
        <p:nvSpPr>
          <p:cNvPr id="62" name="Rectangle 61">
            <a:extLst>
              <a:ext uri="{FF2B5EF4-FFF2-40B4-BE49-F238E27FC236}">
                <a16:creationId xmlns:a16="http://schemas.microsoft.com/office/drawing/2014/main" id="{462D6191-6078-47A3-8EEA-132A1812894E}"/>
              </a:ext>
            </a:extLst>
          </p:cNvPr>
          <p:cNvSpPr/>
          <p:nvPr/>
        </p:nvSpPr>
        <p:spPr>
          <a:xfrm>
            <a:off x="3194989" y="4460281"/>
            <a:ext cx="4544929" cy="2285241"/>
          </a:xfrm>
          <a:prstGeom prst="rect">
            <a:avLst/>
          </a:prstGeom>
        </p:spPr>
        <p:txBody>
          <a:bodyPr wrap="square">
            <a:spAutoFit/>
          </a:bodyPr>
          <a:lstStyle/>
          <a:p>
            <a:pPr marL="228600" indent="-228600">
              <a:buAutoNum type="alphaLcParenBoth"/>
            </a:pPr>
            <a:r>
              <a:rPr lang="en-US" sz="950" dirty="0">
                <a:latin typeface="Arial" panose="020B0604020202020204" pitchFamily="34" charset="0"/>
                <a:cs typeface="Arial" panose="020B0604020202020204" pitchFamily="34" charset="0"/>
              </a:rPr>
              <a:t>Use analytical tools to improve the depth and quality of commodity analytics and reporting measured by; (1)  Lead and launch pilot program by </a:t>
            </a:r>
            <a:r>
              <a:rPr lang="en-US" sz="950" b="1" dirty="0">
                <a:solidFill>
                  <a:srgbClr val="009242"/>
                </a:solidFill>
                <a:latin typeface="Arial" panose="020B0604020202020204" pitchFamily="34" charset="0"/>
                <a:cs typeface="Arial" panose="020B0604020202020204" pitchFamily="34" charset="0"/>
              </a:rPr>
              <a:t>2/1</a:t>
            </a:r>
            <a:r>
              <a:rPr lang="en-US" sz="950" dirty="0">
                <a:latin typeface="Arial" panose="020B0604020202020204" pitchFamily="34" charset="0"/>
                <a:cs typeface="Arial" panose="020B0604020202020204" pitchFamily="34" charset="0"/>
              </a:rPr>
              <a:t>.  </a:t>
            </a:r>
            <a:r>
              <a:rPr lang="en-US" sz="950" b="1" dirty="0">
                <a:solidFill>
                  <a:srgbClr val="009242"/>
                </a:solidFill>
                <a:latin typeface="Arial" panose="020B0604020202020204" pitchFamily="34" charset="0"/>
                <a:cs typeface="Arial" panose="020B0604020202020204" pitchFamily="34" charset="0"/>
              </a:rPr>
              <a:t>Monthly</a:t>
            </a:r>
            <a:r>
              <a:rPr lang="en-US" sz="950" dirty="0">
                <a:latin typeface="Arial" panose="020B0604020202020204" pitchFamily="34" charset="0"/>
                <a:cs typeface="Arial" panose="020B0604020202020204" pitchFamily="34" charset="0"/>
              </a:rPr>
              <a:t> </a:t>
            </a:r>
            <a:r>
              <a:rPr lang="en-US" sz="950" b="1" dirty="0">
                <a:solidFill>
                  <a:srgbClr val="009242"/>
                </a:solidFill>
                <a:latin typeface="Arial" panose="020B0604020202020204" pitchFamily="34" charset="0"/>
                <a:cs typeface="Arial" panose="020B0604020202020204" pitchFamily="34" charset="0"/>
              </a:rPr>
              <a:t>check-ins</a:t>
            </a:r>
            <a:r>
              <a:rPr lang="en-US" sz="950" dirty="0">
                <a:latin typeface="Arial" panose="020B0604020202020204" pitchFamily="34" charset="0"/>
                <a:cs typeface="Arial" panose="020B0604020202020204" pitchFamily="34" charset="0"/>
              </a:rPr>
              <a:t> on progress to support 12/31 decision regarding expanded rollout.  (2) Use the financial scorecard to inform business decisions. Success would mean </a:t>
            </a:r>
            <a:r>
              <a:rPr lang="en-US" sz="950" b="1" dirty="0">
                <a:solidFill>
                  <a:srgbClr val="009242"/>
                </a:solidFill>
                <a:latin typeface="Arial" panose="020B0604020202020204" pitchFamily="34" charset="0"/>
                <a:cs typeface="Arial" panose="020B0604020202020204" pitchFamily="34" charset="0"/>
              </a:rPr>
              <a:t>4 hours/per week of time savings </a:t>
            </a:r>
            <a:r>
              <a:rPr lang="en-US" sz="950" dirty="0">
                <a:latin typeface="Arial" panose="020B0604020202020204" pitchFamily="34" charset="0"/>
                <a:cs typeface="Arial" panose="020B0604020202020204" pitchFamily="34" charset="0"/>
              </a:rPr>
              <a:t>identified and realized by </a:t>
            </a:r>
            <a:r>
              <a:rPr lang="en-US" sz="950" b="1" dirty="0">
                <a:solidFill>
                  <a:srgbClr val="009242"/>
                </a:solidFill>
                <a:latin typeface="Arial" panose="020B0604020202020204" pitchFamily="34" charset="0"/>
                <a:cs typeface="Arial" panose="020B0604020202020204" pitchFamily="34" charset="0"/>
              </a:rPr>
              <a:t>8/31</a:t>
            </a:r>
            <a:r>
              <a:rPr lang="en-US" sz="950" dirty="0">
                <a:latin typeface="Arial" panose="020B0604020202020204" pitchFamily="34" charset="0"/>
                <a:cs typeface="Arial" panose="020B0604020202020204" pitchFamily="34" charset="0"/>
              </a:rPr>
              <a:t> and </a:t>
            </a:r>
            <a:r>
              <a:rPr lang="en-US" sz="950" b="1" dirty="0">
                <a:solidFill>
                  <a:srgbClr val="009242"/>
                </a:solidFill>
                <a:latin typeface="Arial" panose="020B0604020202020204" pitchFamily="34" charset="0"/>
                <a:cs typeface="Arial" panose="020B0604020202020204" pitchFamily="34" charset="0"/>
              </a:rPr>
              <a:t>2% Year over Year</a:t>
            </a:r>
            <a:r>
              <a:rPr lang="en-US" sz="950" dirty="0">
                <a:latin typeface="Arial" panose="020B0604020202020204" pitchFamily="34" charset="0"/>
                <a:cs typeface="Arial" panose="020B0604020202020204" pitchFamily="34" charset="0"/>
              </a:rPr>
              <a:t> of cost savings identified by </a:t>
            </a:r>
            <a:r>
              <a:rPr lang="en-US" sz="950" b="1" dirty="0">
                <a:solidFill>
                  <a:srgbClr val="009242"/>
                </a:solidFill>
                <a:latin typeface="Arial" panose="020B0604020202020204" pitchFamily="34" charset="0"/>
                <a:cs typeface="Arial" panose="020B0604020202020204" pitchFamily="34" charset="0"/>
              </a:rPr>
              <a:t>12/31</a:t>
            </a:r>
            <a:r>
              <a:rPr lang="en-US" sz="950" dirty="0">
                <a:latin typeface="Arial" panose="020B0604020202020204" pitchFamily="34" charset="0"/>
                <a:cs typeface="Arial" panose="020B0604020202020204" pitchFamily="34" charset="0"/>
              </a:rPr>
              <a:t>.</a:t>
            </a:r>
          </a:p>
          <a:p>
            <a:pPr marL="228600" indent="-228600">
              <a:buAutoNum type="alphaLcParenBoth"/>
            </a:pPr>
            <a:r>
              <a:rPr lang="en-US" sz="950" dirty="0">
                <a:latin typeface="Arial" panose="020B0604020202020204" pitchFamily="34" charset="0"/>
                <a:cs typeface="Arial" panose="020B0604020202020204" pitchFamily="34" charset="0"/>
              </a:rPr>
              <a:t>Leverage technology to maximize results with category management and sourcing initiatives measured by; (1) </a:t>
            </a:r>
            <a:r>
              <a:rPr lang="en-US" sz="950" b="1" dirty="0">
                <a:solidFill>
                  <a:srgbClr val="009242"/>
                </a:solidFill>
                <a:latin typeface="Arial" panose="020B0604020202020204" pitchFamily="34" charset="0"/>
                <a:cs typeface="Arial" panose="020B0604020202020204" pitchFamily="34" charset="0"/>
              </a:rPr>
              <a:t>Develop and execute </a:t>
            </a:r>
            <a:r>
              <a:rPr lang="en-US" sz="950" dirty="0">
                <a:latin typeface="Arial" panose="020B0604020202020204" pitchFamily="34" charset="0"/>
                <a:cs typeface="Arial" panose="020B0604020202020204" pitchFamily="34" charset="0"/>
              </a:rPr>
              <a:t>new Supplier Scorecards for strategic suppliers by </a:t>
            </a:r>
            <a:r>
              <a:rPr lang="en-US" sz="950" b="1" dirty="0">
                <a:solidFill>
                  <a:srgbClr val="009242"/>
                </a:solidFill>
                <a:latin typeface="Arial" panose="020B0604020202020204" pitchFamily="34" charset="0"/>
                <a:cs typeface="Arial" panose="020B0604020202020204" pitchFamily="34" charset="0"/>
              </a:rPr>
              <a:t>4/30</a:t>
            </a:r>
            <a:r>
              <a:rPr lang="en-US" sz="950" dirty="0">
                <a:latin typeface="Arial" panose="020B0604020202020204" pitchFamily="34" charset="0"/>
                <a:cs typeface="Arial" panose="020B0604020202020204" pitchFamily="34" charset="0"/>
              </a:rPr>
              <a:t> (2) Identify additional technology to support engagements and governance (</a:t>
            </a:r>
            <a:r>
              <a:rPr lang="en-US" sz="950" dirty="0" err="1">
                <a:latin typeface="Arial" panose="020B0604020202020204" pitchFamily="34" charset="0"/>
                <a:cs typeface="Arial" panose="020B0604020202020204" pitchFamily="34" charset="0"/>
              </a:rPr>
              <a:t>Sharepoint</a:t>
            </a:r>
            <a:r>
              <a:rPr lang="en-US" sz="950" dirty="0">
                <a:latin typeface="Arial" panose="020B0604020202020204" pitchFamily="34" charset="0"/>
                <a:cs typeface="Arial" panose="020B0604020202020204" pitchFamily="34" charset="0"/>
              </a:rPr>
              <a:t>, video, etc.) by </a:t>
            </a:r>
            <a:r>
              <a:rPr lang="en-US" sz="950" b="1" dirty="0">
                <a:solidFill>
                  <a:srgbClr val="009242"/>
                </a:solidFill>
                <a:latin typeface="Arial" panose="020B0604020202020204" pitchFamily="34" charset="0"/>
                <a:cs typeface="Arial" panose="020B0604020202020204" pitchFamily="34" charset="0"/>
              </a:rPr>
              <a:t>2/28</a:t>
            </a:r>
            <a:r>
              <a:rPr lang="en-US" sz="950" dirty="0">
                <a:latin typeface="Arial" panose="020B0604020202020204" pitchFamily="34" charset="0"/>
                <a:cs typeface="Arial" panose="020B0604020202020204" pitchFamily="34" charset="0"/>
              </a:rPr>
              <a:t>.</a:t>
            </a:r>
          </a:p>
          <a:p>
            <a:pPr marL="228600" indent="-228600">
              <a:buAutoNum type="alphaLcParenBoth"/>
            </a:pPr>
            <a:r>
              <a:rPr lang="en-US" sz="950" dirty="0">
                <a:latin typeface="Arial" panose="020B0604020202020204" pitchFamily="34" charset="0"/>
                <a:cs typeface="Arial" panose="020B0604020202020204" pitchFamily="34" charset="0"/>
              </a:rPr>
              <a:t>Incorporate use of digital technology in management of total supply chain. (1) Create/get </a:t>
            </a:r>
            <a:r>
              <a:rPr lang="en-US" sz="950" b="1" dirty="0">
                <a:solidFill>
                  <a:srgbClr val="009242"/>
                </a:solidFill>
                <a:latin typeface="Arial" panose="020B0604020202020204" pitchFamily="34" charset="0"/>
                <a:cs typeface="Arial" panose="020B0604020202020204" pitchFamily="34" charset="0"/>
              </a:rPr>
              <a:t>business case approved</a:t>
            </a:r>
            <a:r>
              <a:rPr lang="en-US" sz="950" dirty="0">
                <a:latin typeface="Arial" panose="020B0604020202020204" pitchFamily="34" charset="0"/>
                <a:cs typeface="Arial" panose="020B0604020202020204" pitchFamily="34" charset="0"/>
              </a:rPr>
              <a:t> to support Supply Chain Traceability project by </a:t>
            </a:r>
            <a:r>
              <a:rPr lang="en-US" sz="950" b="1" dirty="0">
                <a:solidFill>
                  <a:srgbClr val="009242"/>
                </a:solidFill>
                <a:latin typeface="Arial" panose="020B0604020202020204" pitchFamily="34" charset="0"/>
                <a:cs typeface="Arial" panose="020B0604020202020204" pitchFamily="34" charset="0"/>
              </a:rPr>
              <a:t>4/30</a:t>
            </a:r>
            <a:r>
              <a:rPr lang="en-US" sz="950" dirty="0">
                <a:latin typeface="Arial" panose="020B0604020202020204" pitchFamily="34" charset="0"/>
                <a:cs typeface="Arial" panose="020B0604020202020204" pitchFamily="34" charset="0"/>
              </a:rPr>
              <a:t>. (2) Address growing customer need for deeper and more complete raw material traceability with </a:t>
            </a:r>
            <a:r>
              <a:rPr lang="en-US" sz="950" b="1" dirty="0">
                <a:solidFill>
                  <a:srgbClr val="009242"/>
                </a:solidFill>
                <a:latin typeface="Arial" panose="020B0604020202020204" pitchFamily="34" charset="0"/>
                <a:cs typeface="Arial" panose="020B0604020202020204" pitchFamily="34" charset="0"/>
              </a:rPr>
              <a:t>automated tools by</a:t>
            </a:r>
            <a:r>
              <a:rPr lang="en-US" sz="950" dirty="0">
                <a:latin typeface="Arial" panose="020B0604020202020204" pitchFamily="34" charset="0"/>
                <a:cs typeface="Arial" panose="020B0604020202020204" pitchFamily="34" charset="0"/>
              </a:rPr>
              <a:t> </a:t>
            </a:r>
            <a:r>
              <a:rPr lang="en-US" sz="950" b="1" dirty="0">
                <a:solidFill>
                  <a:srgbClr val="009242"/>
                </a:solidFill>
                <a:latin typeface="Arial" panose="020B0604020202020204" pitchFamily="34" charset="0"/>
                <a:cs typeface="Arial" panose="020B0604020202020204" pitchFamily="34" charset="0"/>
              </a:rPr>
              <a:t>4/30</a:t>
            </a:r>
            <a:r>
              <a:rPr lang="en-US" sz="950" dirty="0">
                <a:latin typeface="Arial" panose="020B0604020202020204" pitchFamily="34" charset="0"/>
                <a:cs typeface="Arial" panose="020B0604020202020204" pitchFamily="34" charset="0"/>
              </a:rPr>
              <a:t>.</a:t>
            </a:r>
          </a:p>
        </p:txBody>
      </p:sp>
      <p:sp>
        <p:nvSpPr>
          <p:cNvPr id="70" name="Speech Bubble: Rectangle 69">
            <a:extLst>
              <a:ext uri="{FF2B5EF4-FFF2-40B4-BE49-F238E27FC236}">
                <a16:creationId xmlns:a16="http://schemas.microsoft.com/office/drawing/2014/main" id="{A8BDF71A-6E2D-4973-957D-14BD680B03AA}"/>
              </a:ext>
            </a:extLst>
          </p:cNvPr>
          <p:cNvSpPr/>
          <p:nvPr/>
        </p:nvSpPr>
        <p:spPr>
          <a:xfrm>
            <a:off x="1381151" y="5551437"/>
            <a:ext cx="1688412" cy="999750"/>
          </a:xfrm>
          <a:prstGeom prst="wedgeRectCallout">
            <a:avLst>
              <a:gd name="adj1" fmla="val 68937"/>
              <a:gd name="adj2" fmla="val 20363"/>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This objective is </a:t>
            </a:r>
          </a:p>
          <a:p>
            <a:pPr algn="ctr"/>
            <a:r>
              <a:rPr lang="en-US" sz="1000" dirty="0">
                <a:solidFill>
                  <a:schemeClr val="bg1"/>
                </a:solidFill>
              </a:rPr>
              <a:t>now </a:t>
            </a:r>
            <a:r>
              <a:rPr lang="en-US" sz="1000" b="1" dirty="0">
                <a:solidFill>
                  <a:schemeClr val="bg1"/>
                </a:solidFill>
              </a:rPr>
              <a:t>measurable</a:t>
            </a:r>
            <a:r>
              <a:rPr lang="en-US" sz="1000" dirty="0">
                <a:solidFill>
                  <a:schemeClr val="bg1"/>
                </a:solidFill>
              </a:rPr>
              <a:t> because it includes data collection methods with </a:t>
            </a:r>
            <a:r>
              <a:rPr lang="en-US" sz="1000" b="1" dirty="0">
                <a:solidFill>
                  <a:schemeClr val="bg1"/>
                </a:solidFill>
              </a:rPr>
              <a:t>specific criteria</a:t>
            </a:r>
            <a:r>
              <a:rPr lang="en-US" sz="1000" dirty="0">
                <a:solidFill>
                  <a:schemeClr val="bg1"/>
                </a:solidFill>
              </a:rPr>
              <a:t> for success.</a:t>
            </a:r>
          </a:p>
        </p:txBody>
      </p:sp>
      <p:sp>
        <p:nvSpPr>
          <p:cNvPr id="72" name="TextBox 71">
            <a:extLst>
              <a:ext uri="{FF2B5EF4-FFF2-40B4-BE49-F238E27FC236}">
                <a16:creationId xmlns:a16="http://schemas.microsoft.com/office/drawing/2014/main" id="{7D4BBFD0-FA31-43F6-B7E8-47CAAD90ABE8}"/>
              </a:ext>
            </a:extLst>
          </p:cNvPr>
          <p:cNvSpPr txBox="1"/>
          <p:nvPr/>
        </p:nvSpPr>
        <p:spPr>
          <a:xfrm>
            <a:off x="1157985" y="418876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73" name="TextBox 72">
            <a:extLst>
              <a:ext uri="{FF2B5EF4-FFF2-40B4-BE49-F238E27FC236}">
                <a16:creationId xmlns:a16="http://schemas.microsoft.com/office/drawing/2014/main" id="{DCFEAF70-0759-49C9-8AA8-FF34DFDB8119}"/>
              </a:ext>
            </a:extLst>
          </p:cNvPr>
          <p:cNvSpPr txBox="1"/>
          <p:nvPr/>
        </p:nvSpPr>
        <p:spPr>
          <a:xfrm>
            <a:off x="3194989" y="4188768"/>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74" name="TextBox 73">
            <a:extLst>
              <a:ext uri="{FF2B5EF4-FFF2-40B4-BE49-F238E27FC236}">
                <a16:creationId xmlns:a16="http://schemas.microsoft.com/office/drawing/2014/main" id="{1BD4F159-6957-452E-98DB-BD184499AAB2}"/>
              </a:ext>
            </a:extLst>
          </p:cNvPr>
          <p:cNvSpPr txBox="1"/>
          <p:nvPr/>
        </p:nvSpPr>
        <p:spPr>
          <a:xfrm>
            <a:off x="223189" y="418876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75" name="TextBox 74">
            <a:extLst>
              <a:ext uri="{FF2B5EF4-FFF2-40B4-BE49-F238E27FC236}">
                <a16:creationId xmlns:a16="http://schemas.microsoft.com/office/drawing/2014/main" id="{36A1DEC4-A555-448F-AE16-D7A46C4C46B0}"/>
              </a:ext>
            </a:extLst>
          </p:cNvPr>
          <p:cNvSpPr txBox="1"/>
          <p:nvPr/>
        </p:nvSpPr>
        <p:spPr>
          <a:xfrm>
            <a:off x="7874986" y="4188768"/>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Start Date</a:t>
            </a:r>
          </a:p>
        </p:txBody>
      </p:sp>
      <p:sp>
        <p:nvSpPr>
          <p:cNvPr id="77" name="TextBox 76">
            <a:extLst>
              <a:ext uri="{FF2B5EF4-FFF2-40B4-BE49-F238E27FC236}">
                <a16:creationId xmlns:a16="http://schemas.microsoft.com/office/drawing/2014/main" id="{FCCB4E08-A3D3-4AB0-9A34-580CDC8CF88A}"/>
              </a:ext>
            </a:extLst>
          </p:cNvPr>
          <p:cNvSpPr txBox="1"/>
          <p:nvPr/>
        </p:nvSpPr>
        <p:spPr>
          <a:xfrm>
            <a:off x="1157985" y="258219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78" name="TextBox 77">
            <a:extLst>
              <a:ext uri="{FF2B5EF4-FFF2-40B4-BE49-F238E27FC236}">
                <a16:creationId xmlns:a16="http://schemas.microsoft.com/office/drawing/2014/main" id="{137EA179-B446-42F8-B84A-2D6B9F52BA14}"/>
              </a:ext>
            </a:extLst>
          </p:cNvPr>
          <p:cNvSpPr txBox="1"/>
          <p:nvPr/>
        </p:nvSpPr>
        <p:spPr>
          <a:xfrm>
            <a:off x="3191350" y="2582198"/>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79" name="TextBox 78">
            <a:extLst>
              <a:ext uri="{FF2B5EF4-FFF2-40B4-BE49-F238E27FC236}">
                <a16:creationId xmlns:a16="http://schemas.microsoft.com/office/drawing/2014/main" id="{388E5ACA-86F2-451D-9DE6-25B5382FAEDB}"/>
              </a:ext>
            </a:extLst>
          </p:cNvPr>
          <p:cNvSpPr txBox="1"/>
          <p:nvPr/>
        </p:nvSpPr>
        <p:spPr>
          <a:xfrm>
            <a:off x="219550" y="258219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80" name="TextBox 79">
            <a:extLst>
              <a:ext uri="{FF2B5EF4-FFF2-40B4-BE49-F238E27FC236}">
                <a16:creationId xmlns:a16="http://schemas.microsoft.com/office/drawing/2014/main" id="{A9A5B0E4-9534-4F0B-92D7-7840E89EDD97}"/>
              </a:ext>
            </a:extLst>
          </p:cNvPr>
          <p:cNvSpPr txBox="1"/>
          <p:nvPr/>
        </p:nvSpPr>
        <p:spPr>
          <a:xfrm>
            <a:off x="7871347" y="2582198"/>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Start Date</a:t>
            </a:r>
          </a:p>
        </p:txBody>
      </p:sp>
      <p:grpSp>
        <p:nvGrpSpPr>
          <p:cNvPr id="82" name="Group 81">
            <a:extLst>
              <a:ext uri="{FF2B5EF4-FFF2-40B4-BE49-F238E27FC236}">
                <a16:creationId xmlns:a16="http://schemas.microsoft.com/office/drawing/2014/main" id="{C1D0BA98-EC76-4E75-AC6A-F3F406AD8701}"/>
              </a:ext>
            </a:extLst>
          </p:cNvPr>
          <p:cNvGrpSpPr/>
          <p:nvPr/>
        </p:nvGrpSpPr>
        <p:grpSpPr>
          <a:xfrm rot="20732175">
            <a:off x="98308" y="2475145"/>
            <a:ext cx="991625" cy="998236"/>
            <a:chOff x="7869539" y="582792"/>
            <a:chExt cx="1158139" cy="1165860"/>
          </a:xfrm>
        </p:grpSpPr>
        <p:sp>
          <p:nvSpPr>
            <p:cNvPr id="83" name="Oval 82">
              <a:extLst>
                <a:ext uri="{FF2B5EF4-FFF2-40B4-BE49-F238E27FC236}">
                  <a16:creationId xmlns:a16="http://schemas.microsoft.com/office/drawing/2014/main" id="{DD935528-D9C4-4617-9007-337524D2BBD5}"/>
                </a:ext>
              </a:extLst>
            </p:cNvPr>
            <p:cNvSpPr/>
            <p:nvPr/>
          </p:nvSpPr>
          <p:spPr>
            <a:xfrm>
              <a:off x="7869539" y="582792"/>
              <a:ext cx="1158139" cy="1165860"/>
            </a:xfrm>
            <a:prstGeom prst="ellipse">
              <a:avLst/>
            </a:prstGeom>
            <a:ln w="12700">
              <a:solidFill>
                <a:schemeClr val="accent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0" rIns="91440" bIns="0" numCol="1" spcCol="0" rtlCol="0" fromWordArt="0" anchor="ctr" anchorCtr="0" forceAA="0" compatLnSpc="1">
              <a:prstTxWarp prst="textNoShape">
                <a:avLst/>
              </a:prstTxWarp>
              <a:noAutofit/>
            </a:bodyPr>
            <a:lstStyle/>
            <a:p>
              <a:pPr algn="ctr"/>
              <a:r>
                <a:rPr lang="en-US" sz="900" b="1" dirty="0"/>
                <a:t>NOT-SO</a:t>
              </a:r>
            </a:p>
            <a:p>
              <a:pPr algn="ctr"/>
              <a:r>
                <a:rPr lang="en-US" sz="900" b="1" dirty="0"/>
                <a:t>SMART</a:t>
              </a:r>
            </a:p>
          </p:txBody>
        </p:sp>
        <p:pic>
          <p:nvPicPr>
            <p:cNvPr id="84" name="Picture 8" descr="Related image">
              <a:extLst>
                <a:ext uri="{FF2B5EF4-FFF2-40B4-BE49-F238E27FC236}">
                  <a16:creationId xmlns:a16="http://schemas.microsoft.com/office/drawing/2014/main" id="{9415BC6F-CA7B-4B56-BB4A-9C472BF1E0E6}"/>
                </a:ext>
              </a:extLst>
            </p:cNvPr>
            <p:cNvPicPr>
              <a:picLocks noChangeAspect="1" noChangeArrowheads="1"/>
            </p:cNvPicPr>
            <p:nvPr/>
          </p:nvPicPr>
          <p:blipFill>
            <a:blip r:embed="rId4" cstate="print">
              <a:biLevel thresh="25000"/>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219043" y="760069"/>
              <a:ext cx="459131" cy="459131"/>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grpSp>
        <p:nvGrpSpPr>
          <p:cNvPr id="85" name="Group 84">
            <a:extLst>
              <a:ext uri="{FF2B5EF4-FFF2-40B4-BE49-F238E27FC236}">
                <a16:creationId xmlns:a16="http://schemas.microsoft.com/office/drawing/2014/main" id="{4521A1E4-E7A8-4D47-96E9-B8251FB1DF19}"/>
              </a:ext>
            </a:extLst>
          </p:cNvPr>
          <p:cNvGrpSpPr/>
          <p:nvPr/>
        </p:nvGrpSpPr>
        <p:grpSpPr>
          <a:xfrm rot="20633402">
            <a:off x="90050" y="4199193"/>
            <a:ext cx="1008141" cy="1014862"/>
            <a:chOff x="7869539" y="3528718"/>
            <a:chExt cx="1158139" cy="1165860"/>
          </a:xfrm>
        </p:grpSpPr>
        <p:sp>
          <p:nvSpPr>
            <p:cNvPr id="86" name="Oval 85">
              <a:extLst>
                <a:ext uri="{FF2B5EF4-FFF2-40B4-BE49-F238E27FC236}">
                  <a16:creationId xmlns:a16="http://schemas.microsoft.com/office/drawing/2014/main" id="{A6A15D48-D617-430A-9B70-6816B1352A56}"/>
                </a:ext>
              </a:extLst>
            </p:cNvPr>
            <p:cNvSpPr/>
            <p:nvPr/>
          </p:nvSpPr>
          <p:spPr>
            <a:xfrm>
              <a:off x="7869539" y="3528718"/>
              <a:ext cx="1158139" cy="1165860"/>
            </a:xfrm>
            <a:prstGeom prst="ellipse">
              <a:avLst/>
            </a:prstGeom>
            <a:solidFill>
              <a:srgbClr val="00B050"/>
            </a:solidFill>
            <a:ln w="12700">
              <a:solidFill>
                <a:srgbClr val="009242"/>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5760" rIns="0" bIns="0" numCol="1" spcCol="0" rtlCol="0" fromWordArt="0" anchor="ctr" anchorCtr="0" forceAA="0" compatLnSpc="1">
              <a:prstTxWarp prst="textNoShape">
                <a:avLst/>
              </a:prstTxWarp>
              <a:noAutofit/>
            </a:bodyPr>
            <a:lstStyle/>
            <a:p>
              <a:pPr algn="ctr"/>
              <a:r>
                <a:rPr lang="en-US" sz="1400" b="1" dirty="0"/>
                <a:t>SMART</a:t>
              </a:r>
            </a:p>
          </p:txBody>
        </p:sp>
        <p:pic>
          <p:nvPicPr>
            <p:cNvPr id="87" name="Picture 2" descr="Image result for check mark">
              <a:extLst>
                <a:ext uri="{FF2B5EF4-FFF2-40B4-BE49-F238E27FC236}">
                  <a16:creationId xmlns:a16="http://schemas.microsoft.com/office/drawing/2014/main" id="{94305613-7C20-49B7-912D-0E83C88FF19F}"/>
                </a:ext>
              </a:extLst>
            </p:cNvPr>
            <p:cNvPicPr>
              <a:picLocks noChangeAspect="1" noChangeArrowheads="1"/>
            </p:cNvPicPr>
            <p:nvPr/>
          </p:nvPicPr>
          <p:blipFill>
            <a:blip r:embed="rId6" cstate="print">
              <a:biLevel thresh="25000"/>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177136" y="3653602"/>
              <a:ext cx="542944" cy="542944"/>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sp>
        <p:nvSpPr>
          <p:cNvPr id="38" name="Rectangle 37">
            <a:extLst>
              <a:ext uri="{FF2B5EF4-FFF2-40B4-BE49-F238E27FC236}">
                <a16:creationId xmlns:a16="http://schemas.microsoft.com/office/drawing/2014/main" id="{B56B66D1-064A-4831-8DAB-6B19CC2E6AD8}"/>
              </a:ext>
            </a:extLst>
          </p:cNvPr>
          <p:cNvSpPr/>
          <p:nvPr/>
        </p:nvSpPr>
        <p:spPr>
          <a:xfrm>
            <a:off x="7830402" y="2443229"/>
            <a:ext cx="1309959" cy="4414771"/>
          </a:xfrm>
          <a:prstGeom prst="rect">
            <a:avLst/>
          </a:prstGeom>
          <a:gradFill>
            <a:gsLst>
              <a:gs pos="0">
                <a:schemeClr val="bg1">
                  <a:alpha val="0"/>
                </a:schemeClr>
              </a:gs>
              <a:gs pos="78000">
                <a:schemeClr val="bg1"/>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Speech Bubble: Rectangle 45">
            <a:extLst>
              <a:ext uri="{FF2B5EF4-FFF2-40B4-BE49-F238E27FC236}">
                <a16:creationId xmlns:a16="http://schemas.microsoft.com/office/drawing/2014/main" id="{A977C6AE-1701-417E-B6D5-DE57CF4AF7A0}"/>
              </a:ext>
            </a:extLst>
          </p:cNvPr>
          <p:cNvSpPr/>
          <p:nvPr/>
        </p:nvSpPr>
        <p:spPr>
          <a:xfrm>
            <a:off x="7092172" y="2949174"/>
            <a:ext cx="1761094" cy="1322333"/>
          </a:xfrm>
          <a:prstGeom prst="wedgeRectCallout">
            <a:avLst>
              <a:gd name="adj1" fmla="val -62015"/>
              <a:gd name="adj2" fmla="val -20443"/>
            </a:avLst>
          </a:prstGeom>
          <a:solidFill>
            <a:schemeClr val="accent1"/>
          </a:solidFill>
          <a:ln>
            <a:solidFill>
              <a:schemeClr val="accent1"/>
            </a:solid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When should these milestones by reached? Providing </a:t>
            </a:r>
            <a:r>
              <a:rPr lang="en-US" sz="1000" b="1" dirty="0">
                <a:solidFill>
                  <a:schemeClr val="bg1"/>
                </a:solidFill>
              </a:rPr>
              <a:t>time</a:t>
            </a:r>
            <a:r>
              <a:rPr lang="en-US" sz="1000" dirty="0">
                <a:solidFill>
                  <a:schemeClr val="bg1"/>
                </a:solidFill>
              </a:rPr>
              <a:t> constraints balances creating a sense of urgency with ensuring the objective is </a:t>
            </a:r>
            <a:r>
              <a:rPr lang="en-US" sz="1000" b="1" dirty="0">
                <a:solidFill>
                  <a:schemeClr val="bg1"/>
                </a:solidFill>
              </a:rPr>
              <a:t>attainable</a:t>
            </a:r>
            <a:r>
              <a:rPr lang="en-US" sz="1000" dirty="0">
                <a:solidFill>
                  <a:schemeClr val="bg1"/>
                </a:solidFill>
              </a:rPr>
              <a:t>. </a:t>
            </a:r>
          </a:p>
        </p:txBody>
      </p:sp>
      <p:sp>
        <p:nvSpPr>
          <p:cNvPr id="63" name="Speech Bubble: Rectangle 62">
            <a:extLst>
              <a:ext uri="{FF2B5EF4-FFF2-40B4-BE49-F238E27FC236}">
                <a16:creationId xmlns:a16="http://schemas.microsoft.com/office/drawing/2014/main" id="{AC310A49-4E97-41BA-9CCF-FCD337ECC6B4}"/>
              </a:ext>
            </a:extLst>
          </p:cNvPr>
          <p:cNvSpPr/>
          <p:nvPr/>
        </p:nvSpPr>
        <p:spPr>
          <a:xfrm>
            <a:off x="7735767" y="4811763"/>
            <a:ext cx="1307412" cy="903237"/>
          </a:xfrm>
          <a:prstGeom prst="wedgeRectCallout">
            <a:avLst>
              <a:gd name="adj1" fmla="val -70190"/>
              <a:gd name="adj2" fmla="val 20363"/>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Providing </a:t>
            </a:r>
            <a:r>
              <a:rPr lang="en-US" sz="1000" b="1" dirty="0">
                <a:solidFill>
                  <a:schemeClr val="bg1"/>
                </a:solidFill>
              </a:rPr>
              <a:t>time constraints </a:t>
            </a:r>
            <a:r>
              <a:rPr lang="en-US" sz="1000" dirty="0">
                <a:solidFill>
                  <a:schemeClr val="bg1"/>
                </a:solidFill>
              </a:rPr>
              <a:t>creates a sense of urgency.</a:t>
            </a:r>
          </a:p>
        </p:txBody>
      </p:sp>
      <p:sp>
        <p:nvSpPr>
          <p:cNvPr id="36" name="Oval 35">
            <a:extLst>
              <a:ext uri="{FF2B5EF4-FFF2-40B4-BE49-F238E27FC236}">
                <a16:creationId xmlns:a16="http://schemas.microsoft.com/office/drawing/2014/main" id="{9252DE54-BBD6-4E4D-8351-41822CA9B005}"/>
              </a:ext>
            </a:extLst>
          </p:cNvPr>
          <p:cNvSpPr/>
          <p:nvPr/>
        </p:nvSpPr>
        <p:spPr>
          <a:xfrm>
            <a:off x="1198883" y="5373422"/>
            <a:ext cx="385486" cy="37316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M</a:t>
            </a:r>
            <a:endParaRPr lang="en-US" dirty="0"/>
          </a:p>
        </p:txBody>
      </p:sp>
      <p:sp>
        <p:nvSpPr>
          <p:cNvPr id="37" name="Oval 36">
            <a:extLst>
              <a:ext uri="{FF2B5EF4-FFF2-40B4-BE49-F238E27FC236}">
                <a16:creationId xmlns:a16="http://schemas.microsoft.com/office/drawing/2014/main" id="{3370092C-EED2-4C27-8E1E-9B1B3B34CB87}"/>
              </a:ext>
            </a:extLst>
          </p:cNvPr>
          <p:cNvSpPr/>
          <p:nvPr/>
        </p:nvSpPr>
        <p:spPr>
          <a:xfrm>
            <a:off x="7548995" y="4669222"/>
            <a:ext cx="385486" cy="37316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T</a:t>
            </a:r>
            <a:endParaRPr lang="en-US" dirty="0"/>
          </a:p>
        </p:txBody>
      </p:sp>
      <p:sp>
        <p:nvSpPr>
          <p:cNvPr id="39" name="Oval 38">
            <a:extLst>
              <a:ext uri="{FF2B5EF4-FFF2-40B4-BE49-F238E27FC236}">
                <a16:creationId xmlns:a16="http://schemas.microsoft.com/office/drawing/2014/main" id="{FB5BBD7E-7B64-43F5-8576-2FC86ABFE937}"/>
              </a:ext>
            </a:extLst>
          </p:cNvPr>
          <p:cNvSpPr/>
          <p:nvPr/>
        </p:nvSpPr>
        <p:spPr>
          <a:xfrm>
            <a:off x="6879112" y="2740246"/>
            <a:ext cx="385486" cy="37316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T</a:t>
            </a:r>
            <a:endParaRPr lang="en-US" dirty="0"/>
          </a:p>
        </p:txBody>
      </p:sp>
    </p:spTree>
    <p:extLst>
      <p:ext uri="{BB962C8B-B14F-4D97-AF65-F5344CB8AC3E}">
        <p14:creationId xmlns:p14="http://schemas.microsoft.com/office/powerpoint/2010/main" val="3279669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598A9EBB-7FD4-4266-BC9D-26C2D75EC678}"/>
              </a:ext>
            </a:extLst>
          </p:cNvPr>
          <p:cNvSpPr/>
          <p:nvPr/>
        </p:nvSpPr>
        <p:spPr>
          <a:xfrm>
            <a:off x="1193215" y="4412716"/>
            <a:ext cx="2059847" cy="2031325"/>
          </a:xfrm>
          <a:prstGeom prst="rect">
            <a:avLst/>
          </a:prstGeom>
        </p:spPr>
        <p:txBody>
          <a:bodyPr wrap="square">
            <a:spAutoFit/>
          </a:bodyPr>
          <a:lstStyle/>
          <a:p>
            <a:r>
              <a:rPr lang="en-US" sz="900" dirty="0">
                <a:latin typeface="Arial" panose="020B0604020202020204" pitchFamily="34" charset="0"/>
                <a:cs typeface="Arial" panose="020B0604020202020204" pitchFamily="34" charset="0"/>
              </a:rPr>
              <a:t>Achieve business results by executing the Rich System through others, and demonstrating great Rich’s leadership. Specifically, </a:t>
            </a:r>
          </a:p>
          <a:p>
            <a:r>
              <a:rPr lang="en-US" sz="900" dirty="0">
                <a:latin typeface="Arial" panose="020B0604020202020204" pitchFamily="34" charset="0"/>
                <a:cs typeface="Arial" panose="020B0604020202020204" pitchFamily="34" charset="0"/>
              </a:rPr>
              <a:t>(a) getting the right people on the team; </a:t>
            </a:r>
          </a:p>
          <a:p>
            <a:r>
              <a:rPr lang="en-US" sz="900" dirty="0">
                <a:latin typeface="Arial" panose="020B0604020202020204" pitchFamily="34" charset="0"/>
                <a:cs typeface="Arial" panose="020B0604020202020204" pitchFamily="34" charset="0"/>
              </a:rPr>
              <a:t>(b) aligning and preparing them to perform at a higher level; and </a:t>
            </a:r>
          </a:p>
          <a:p>
            <a:r>
              <a:rPr lang="en-US" sz="900" dirty="0">
                <a:latin typeface="Arial" panose="020B0604020202020204" pitchFamily="34" charset="0"/>
                <a:cs typeface="Arial" panose="020B0604020202020204" pitchFamily="34" charset="0"/>
              </a:rPr>
              <a:t>(c) providing daily leadership to create positive experiences to shape beliefs and actions consistent with our desired culture shifts – Own Results, Create Tomorrow and Speak Up!</a:t>
            </a:r>
          </a:p>
        </p:txBody>
      </p:sp>
      <p:sp>
        <p:nvSpPr>
          <p:cNvPr id="6" name="Rectangle 5"/>
          <p:cNvSpPr/>
          <p:nvPr/>
        </p:nvSpPr>
        <p:spPr>
          <a:xfrm>
            <a:off x="0" y="-19049"/>
            <a:ext cx="9144000" cy="704849"/>
          </a:xfrm>
          <a:prstGeom prst="rect">
            <a:avLst/>
          </a:prstGeom>
          <a:gradFill>
            <a:gsLst>
              <a:gs pos="0">
                <a:srgbClr val="F68B1E"/>
              </a:gs>
              <a:gs pos="100000">
                <a:srgbClr val="8B0027"/>
              </a:gs>
              <a:gs pos="35000">
                <a:srgbClr val="DE181E"/>
              </a:gs>
            </a:gsLst>
            <a:lin ang="318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7" name="TextBox 6"/>
          <p:cNvSpPr txBox="1"/>
          <p:nvPr/>
        </p:nvSpPr>
        <p:spPr>
          <a:xfrm>
            <a:off x="1143000" y="200024"/>
            <a:ext cx="7149670" cy="323165"/>
          </a:xfrm>
          <a:prstGeom prst="rect">
            <a:avLst/>
          </a:prstGeom>
          <a:noFill/>
        </p:spPr>
        <p:txBody>
          <a:bodyPr wrap="square" rtlCol="0">
            <a:spAutoFit/>
          </a:bodyPr>
          <a:lstStyle/>
          <a:p>
            <a:r>
              <a:rPr lang="en-US" sz="1500" b="1" dirty="0">
                <a:solidFill>
                  <a:schemeClr val="bg1"/>
                </a:solidFill>
                <a:latin typeface="Verdana"/>
                <a:cs typeface="Verdana"/>
              </a:rPr>
              <a:t>SMART VS. NOT-SO SMART OBJECTIVES – MANAGER EXAMPLES</a:t>
            </a:r>
          </a:p>
        </p:txBody>
      </p:sp>
      <p:pic>
        <p:nvPicPr>
          <p:cNvPr id="3" name="Picture 2" descr="richs_rgb_rev.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190190"/>
            <a:ext cx="628650" cy="319751"/>
          </a:xfrm>
          <a:prstGeom prst="rect">
            <a:avLst/>
          </a:prstGeom>
        </p:spPr>
      </p:pic>
      <p:sp>
        <p:nvSpPr>
          <p:cNvPr id="23" name="Rectangle 22">
            <a:extLst>
              <a:ext uri="{FF2B5EF4-FFF2-40B4-BE49-F238E27FC236}">
                <a16:creationId xmlns:a16="http://schemas.microsoft.com/office/drawing/2014/main" id="{DA857C5F-4B46-4571-9DA0-F51912B3473B}"/>
              </a:ext>
            </a:extLst>
          </p:cNvPr>
          <p:cNvSpPr/>
          <p:nvPr/>
        </p:nvSpPr>
        <p:spPr>
          <a:xfrm>
            <a:off x="155448" y="4080489"/>
            <a:ext cx="8982427" cy="2695778"/>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D57907C2-A727-4193-A800-5E887EE4C0EF}"/>
              </a:ext>
            </a:extLst>
          </p:cNvPr>
          <p:cNvSpPr txBox="1"/>
          <p:nvPr/>
        </p:nvSpPr>
        <p:spPr>
          <a:xfrm>
            <a:off x="1193215" y="380776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25" name="TextBox 24">
            <a:extLst>
              <a:ext uri="{FF2B5EF4-FFF2-40B4-BE49-F238E27FC236}">
                <a16:creationId xmlns:a16="http://schemas.microsoft.com/office/drawing/2014/main" id="{ACA0A238-C6D4-403F-965A-F1F93DD22573}"/>
              </a:ext>
            </a:extLst>
          </p:cNvPr>
          <p:cNvSpPr txBox="1"/>
          <p:nvPr/>
        </p:nvSpPr>
        <p:spPr>
          <a:xfrm>
            <a:off x="3244803" y="3807768"/>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29" name="TextBox 28">
            <a:extLst>
              <a:ext uri="{FF2B5EF4-FFF2-40B4-BE49-F238E27FC236}">
                <a16:creationId xmlns:a16="http://schemas.microsoft.com/office/drawing/2014/main" id="{C8820AF3-6E37-46B7-8B31-90B5EB0B1172}"/>
              </a:ext>
            </a:extLst>
          </p:cNvPr>
          <p:cNvSpPr txBox="1"/>
          <p:nvPr/>
        </p:nvSpPr>
        <p:spPr>
          <a:xfrm>
            <a:off x="273003" y="380776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30" name="Rectangle 29">
            <a:extLst>
              <a:ext uri="{FF2B5EF4-FFF2-40B4-BE49-F238E27FC236}">
                <a16:creationId xmlns:a16="http://schemas.microsoft.com/office/drawing/2014/main" id="{7DAA4702-AA38-44C0-B5F4-28325574BEC9}"/>
              </a:ext>
            </a:extLst>
          </p:cNvPr>
          <p:cNvSpPr/>
          <p:nvPr/>
        </p:nvSpPr>
        <p:spPr>
          <a:xfrm>
            <a:off x="318467" y="5382658"/>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847C3910-760C-4A9A-8467-955C7C5D71BA}"/>
              </a:ext>
            </a:extLst>
          </p:cNvPr>
          <p:cNvSpPr txBox="1"/>
          <p:nvPr/>
        </p:nvSpPr>
        <p:spPr>
          <a:xfrm>
            <a:off x="392881" y="5297573"/>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39" name="Rectangle 38">
            <a:extLst>
              <a:ext uri="{FF2B5EF4-FFF2-40B4-BE49-F238E27FC236}">
                <a16:creationId xmlns:a16="http://schemas.microsoft.com/office/drawing/2014/main" id="{A5AC9B58-893C-4BB9-8A1E-D69B8A9FC78E}"/>
              </a:ext>
            </a:extLst>
          </p:cNvPr>
          <p:cNvSpPr/>
          <p:nvPr/>
        </p:nvSpPr>
        <p:spPr>
          <a:xfrm>
            <a:off x="3203749" y="4274216"/>
            <a:ext cx="4293252" cy="2308324"/>
          </a:xfrm>
          <a:prstGeom prst="rect">
            <a:avLst/>
          </a:prstGeom>
        </p:spPr>
        <p:txBody>
          <a:bodyPr wrap="square">
            <a:spAutoFit/>
          </a:bodyPr>
          <a:lstStyle/>
          <a:p>
            <a:pPr marL="228600" indent="-228600">
              <a:buAutoNum type="alphaLcParenBoth"/>
            </a:pPr>
            <a:r>
              <a:rPr lang="en-US" sz="900" dirty="0">
                <a:latin typeface="Arial" panose="020B0604020202020204" pitchFamily="34" charset="0"/>
                <a:ea typeface="Verdana" panose="020B0604030504040204" pitchFamily="34" charset="0"/>
                <a:cs typeface="Arial" panose="020B0604020202020204" pitchFamily="34" charset="0"/>
              </a:rPr>
              <a:t>‘Right People’ – </a:t>
            </a:r>
            <a:r>
              <a:rPr lang="en-US" sz="900" dirty="0">
                <a:latin typeface="Arial" panose="020B0604020202020204" pitchFamily="34" charset="0"/>
                <a:ea typeface="Times New Roman" panose="02020603050405020304" pitchFamily="18" charset="0"/>
                <a:cs typeface="Arial" panose="020B0604020202020204" pitchFamily="34" charset="0"/>
              </a:rPr>
              <a:t>Demonstrate “Focus on Fit” and “Assemble The Best” measured by management of a talent portfolio, validated through continuous review and a formal calibration </a:t>
            </a:r>
            <a:r>
              <a:rPr lang="en-US" sz="900" b="1" dirty="0">
                <a:solidFill>
                  <a:srgbClr val="009242"/>
                </a:solidFill>
                <a:latin typeface="Arial" panose="020B0604020202020204" pitchFamily="34" charset="0"/>
                <a:ea typeface="Times New Roman" panose="02020603050405020304" pitchFamily="18" charset="0"/>
                <a:cs typeface="Arial" panose="020B0604020202020204" pitchFamily="34" charset="0"/>
              </a:rPr>
              <a:t>at least one time each calendar year</a:t>
            </a:r>
            <a:r>
              <a:rPr lang="en-US" sz="900" dirty="0">
                <a:latin typeface="Arial" panose="020B0604020202020204" pitchFamily="34" charset="0"/>
                <a:ea typeface="Times New Roman" panose="02020603050405020304" pitchFamily="18" charset="0"/>
                <a:cs typeface="Arial" panose="020B0604020202020204" pitchFamily="34" charset="0"/>
              </a:rPr>
              <a:t>. </a:t>
            </a:r>
          </a:p>
          <a:p>
            <a:pPr marL="228600" indent="-228600">
              <a:buAutoNum type="alphaLcParenBoth"/>
            </a:pPr>
            <a:r>
              <a:rPr lang="en-US" sz="900" dirty="0">
                <a:latin typeface="Arial" panose="020B0604020202020204" pitchFamily="34" charset="0"/>
                <a:ea typeface="Verdana" panose="020B0604030504040204" pitchFamily="34" charset="0"/>
                <a:cs typeface="Arial" panose="020B0604020202020204" pitchFamily="34" charset="0"/>
              </a:rPr>
              <a:t>‘Aligned and Prepared’ –   (1) Effectively leverage the P&amp;O process measured by </a:t>
            </a:r>
            <a:r>
              <a:rPr lang="en-US" sz="900" b="1" dirty="0">
                <a:solidFill>
                  <a:srgbClr val="009242"/>
                </a:solidFill>
                <a:latin typeface="Arial" panose="020B0604020202020204" pitchFamily="34" charset="0"/>
                <a:ea typeface="Verdana" panose="020B0604030504040204" pitchFamily="34" charset="0"/>
                <a:cs typeface="Arial" panose="020B0604020202020204" pitchFamily="34" charset="0"/>
              </a:rPr>
              <a:t>greater than 80% </a:t>
            </a:r>
            <a:r>
              <a:rPr lang="en-US" sz="900" dirty="0">
                <a:latin typeface="Arial" panose="020B0604020202020204" pitchFamily="34" charset="0"/>
                <a:ea typeface="Verdana" panose="020B0604030504040204" pitchFamily="34" charset="0"/>
                <a:cs typeface="Arial" panose="020B0604020202020204" pitchFamily="34" charset="0"/>
              </a:rPr>
              <a:t>of my team sets SMART objectives by </a:t>
            </a:r>
            <a:r>
              <a:rPr lang="en-US" sz="900" b="1" dirty="0">
                <a:solidFill>
                  <a:srgbClr val="009242"/>
                </a:solidFill>
                <a:latin typeface="Arial" panose="020B0604020202020204" pitchFamily="34" charset="0"/>
                <a:ea typeface="Verdana" panose="020B0604030504040204" pitchFamily="34" charset="0"/>
                <a:cs typeface="Arial" panose="020B0604020202020204" pitchFamily="34" charset="0"/>
              </a:rPr>
              <a:t>1/31</a:t>
            </a:r>
            <a:r>
              <a:rPr lang="en-US" sz="900" dirty="0">
                <a:latin typeface="Arial" panose="020B0604020202020204" pitchFamily="34" charset="0"/>
                <a:ea typeface="Verdana" panose="020B0604030504040204" pitchFamily="34" charset="0"/>
                <a:cs typeface="Arial" panose="020B0604020202020204" pitchFamily="34" charset="0"/>
              </a:rPr>
              <a:t>. Complete an audit of SMART objectives by </a:t>
            </a:r>
            <a:r>
              <a:rPr lang="en-US" sz="900" b="1" dirty="0">
                <a:solidFill>
                  <a:srgbClr val="009242"/>
                </a:solidFill>
                <a:latin typeface="Arial" panose="020B0604020202020204" pitchFamily="34" charset="0"/>
                <a:ea typeface="Verdana" panose="020B0604030504040204" pitchFamily="34" charset="0"/>
                <a:cs typeface="Arial" panose="020B0604020202020204" pitchFamily="34" charset="0"/>
              </a:rPr>
              <a:t>6/1</a:t>
            </a:r>
            <a:r>
              <a:rPr lang="en-US" sz="900" dirty="0">
                <a:latin typeface="Arial" panose="020B0604020202020204" pitchFamily="34" charset="0"/>
                <a:ea typeface="Verdana" panose="020B0604030504040204" pitchFamily="34" charset="0"/>
                <a:cs typeface="Arial" panose="020B0604020202020204" pitchFamily="34" charset="0"/>
              </a:rPr>
              <a:t> (2) “Communicate the big picture” with success measured by achieving the </a:t>
            </a:r>
            <a:r>
              <a:rPr lang="en-US" sz="900" b="1" dirty="0">
                <a:solidFill>
                  <a:srgbClr val="009242"/>
                </a:solidFill>
                <a:latin typeface="Arial" panose="020B0604020202020204" pitchFamily="34" charset="0"/>
                <a:ea typeface="Verdana" panose="020B0604030504040204" pitchFamily="34" charset="0"/>
                <a:cs typeface="Arial" panose="020B0604020202020204" pitchFamily="34" charset="0"/>
              </a:rPr>
              <a:t>high performing benchmark </a:t>
            </a:r>
            <a:r>
              <a:rPr lang="en-US" sz="900" dirty="0">
                <a:latin typeface="Arial" panose="020B0604020202020204" pitchFamily="34" charset="0"/>
                <a:ea typeface="Verdana" panose="020B0604030504040204" pitchFamily="34" charset="0"/>
                <a:cs typeface="Arial" panose="020B0604020202020204" pitchFamily="34" charset="0"/>
              </a:rPr>
              <a:t>on the “The leaders I work with are transparent…” engagement survey question.</a:t>
            </a:r>
          </a:p>
          <a:p>
            <a:pPr marL="228600" indent="-228600">
              <a:buAutoNum type="alphaLcParenBoth"/>
            </a:pPr>
            <a:r>
              <a:rPr lang="en-US" sz="900" dirty="0">
                <a:latin typeface="Arial" panose="020B0604020202020204" pitchFamily="34" charset="0"/>
                <a:ea typeface="Verdana" panose="020B0604030504040204" pitchFamily="34" charset="0"/>
                <a:cs typeface="Arial" panose="020B0604020202020204" pitchFamily="34" charset="0"/>
              </a:rPr>
              <a:t>‘Daily Leadership’ – (1) Demonstrating “Committing to Associates” and “Go Positive about the individual” measured by </a:t>
            </a:r>
            <a:r>
              <a:rPr lang="en-US" sz="900" b="1" dirty="0">
                <a:solidFill>
                  <a:srgbClr val="009242"/>
                </a:solidFill>
                <a:latin typeface="Arial" panose="020B0604020202020204" pitchFamily="34" charset="0"/>
                <a:ea typeface="Verdana" panose="020B0604030504040204" pitchFamily="34" charset="0"/>
                <a:cs typeface="Arial" panose="020B0604020202020204" pitchFamily="34" charset="0"/>
              </a:rPr>
              <a:t>80% of Top Talent and High Potential Talent associates have at least 1 IDP Development Objective focused on Future Roles and greater than 80% of associates have an IDP in place 1/31</a:t>
            </a:r>
            <a:r>
              <a:rPr lang="en-US" sz="900" dirty="0">
                <a:latin typeface="Arial" panose="020B0604020202020204" pitchFamily="34" charset="0"/>
                <a:ea typeface="Verdana" panose="020B0604030504040204" pitchFamily="34" charset="0"/>
                <a:cs typeface="Arial" panose="020B0604020202020204" pitchFamily="34" charset="0"/>
              </a:rPr>
              <a:t>. (2) “Tell Associates How They’re Doing” by having </a:t>
            </a:r>
            <a:r>
              <a:rPr lang="en-US" sz="900" b="1" dirty="0">
                <a:solidFill>
                  <a:srgbClr val="009242"/>
                </a:solidFill>
                <a:latin typeface="Arial" panose="020B0604020202020204" pitchFamily="34" charset="0"/>
                <a:ea typeface="Verdana" panose="020B0604030504040204" pitchFamily="34" charset="0"/>
                <a:cs typeface="Arial" panose="020B0604020202020204" pitchFamily="34" charset="0"/>
              </a:rPr>
              <a:t>greater than 80% </a:t>
            </a:r>
            <a:r>
              <a:rPr lang="en-US" sz="900" dirty="0">
                <a:latin typeface="Arial" panose="020B0604020202020204" pitchFamily="34" charset="0"/>
                <a:ea typeface="Verdana" panose="020B0604030504040204" pitchFamily="34" charset="0"/>
                <a:cs typeface="Arial" panose="020B0604020202020204" pitchFamily="34" charset="0"/>
              </a:rPr>
              <a:t>of associate reviews completed on time respectively (5/31, 9/30 and 1/31). </a:t>
            </a:r>
          </a:p>
        </p:txBody>
      </p:sp>
      <p:sp>
        <p:nvSpPr>
          <p:cNvPr id="36" name="Speech Bubble: Rectangle 35">
            <a:extLst>
              <a:ext uri="{FF2B5EF4-FFF2-40B4-BE49-F238E27FC236}">
                <a16:creationId xmlns:a16="http://schemas.microsoft.com/office/drawing/2014/main" id="{06C4E408-2506-48BA-90E8-5B5B24945DC3}"/>
              </a:ext>
            </a:extLst>
          </p:cNvPr>
          <p:cNvSpPr/>
          <p:nvPr/>
        </p:nvSpPr>
        <p:spPr>
          <a:xfrm>
            <a:off x="875129" y="5454333"/>
            <a:ext cx="1857337" cy="1029864"/>
          </a:xfrm>
          <a:prstGeom prst="wedgeRectCallout">
            <a:avLst>
              <a:gd name="adj1" fmla="val 68937"/>
              <a:gd name="adj2" fmla="val 20363"/>
            </a:avLst>
          </a:prstGeom>
          <a:solidFill>
            <a:srgbClr val="009242"/>
          </a:solidFill>
          <a:ln>
            <a:solidFill>
              <a:srgbClr val="009242"/>
            </a:solid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The same measures of success are made </a:t>
            </a:r>
            <a:r>
              <a:rPr lang="en-US" sz="1000" b="1" dirty="0">
                <a:solidFill>
                  <a:schemeClr val="bg1"/>
                </a:solidFill>
              </a:rPr>
              <a:t>measurable</a:t>
            </a:r>
            <a:r>
              <a:rPr lang="en-US" sz="1000" dirty="0">
                <a:solidFill>
                  <a:schemeClr val="bg1"/>
                </a:solidFill>
              </a:rPr>
              <a:t> by including </a:t>
            </a:r>
            <a:r>
              <a:rPr lang="en-US" sz="1000" b="1" dirty="0">
                <a:solidFill>
                  <a:schemeClr val="bg1"/>
                </a:solidFill>
              </a:rPr>
              <a:t>criteria</a:t>
            </a:r>
            <a:r>
              <a:rPr lang="en-US" sz="1000" dirty="0">
                <a:solidFill>
                  <a:schemeClr val="bg1"/>
                </a:solidFill>
              </a:rPr>
              <a:t> and made </a:t>
            </a:r>
            <a:r>
              <a:rPr lang="en-US" sz="1000" b="1" dirty="0">
                <a:solidFill>
                  <a:schemeClr val="bg1"/>
                </a:solidFill>
              </a:rPr>
              <a:t>specific</a:t>
            </a:r>
            <a:r>
              <a:rPr lang="en-US" sz="1000" dirty="0">
                <a:solidFill>
                  <a:schemeClr val="bg1"/>
                </a:solidFill>
              </a:rPr>
              <a:t> by including data points.</a:t>
            </a:r>
            <a:endParaRPr lang="en-US" sz="1000" dirty="0"/>
          </a:p>
        </p:txBody>
      </p:sp>
      <p:sp>
        <p:nvSpPr>
          <p:cNvPr id="33" name="Rectangle 32">
            <a:extLst>
              <a:ext uri="{FF2B5EF4-FFF2-40B4-BE49-F238E27FC236}">
                <a16:creationId xmlns:a16="http://schemas.microsoft.com/office/drawing/2014/main" id="{6F30A785-91D5-4EB7-A335-E909792FDCD9}"/>
              </a:ext>
            </a:extLst>
          </p:cNvPr>
          <p:cNvSpPr/>
          <p:nvPr/>
        </p:nvSpPr>
        <p:spPr>
          <a:xfrm>
            <a:off x="155449" y="1328175"/>
            <a:ext cx="8982426" cy="2261788"/>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D64E8B09-FCBB-4F57-9909-27D3AEAF1C75}"/>
              </a:ext>
            </a:extLst>
          </p:cNvPr>
          <p:cNvSpPr txBox="1"/>
          <p:nvPr/>
        </p:nvSpPr>
        <p:spPr>
          <a:xfrm>
            <a:off x="1193215" y="1120609"/>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40" name="TextBox 39">
            <a:extLst>
              <a:ext uri="{FF2B5EF4-FFF2-40B4-BE49-F238E27FC236}">
                <a16:creationId xmlns:a16="http://schemas.microsoft.com/office/drawing/2014/main" id="{559EA9DB-9227-4BAB-AEAC-1AA23FCAB5E9}"/>
              </a:ext>
            </a:extLst>
          </p:cNvPr>
          <p:cNvSpPr txBox="1"/>
          <p:nvPr/>
        </p:nvSpPr>
        <p:spPr>
          <a:xfrm>
            <a:off x="3373542" y="1120609"/>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41" name="Rectangle 40">
            <a:extLst>
              <a:ext uri="{FF2B5EF4-FFF2-40B4-BE49-F238E27FC236}">
                <a16:creationId xmlns:a16="http://schemas.microsoft.com/office/drawing/2014/main" id="{DE89AD0E-6E66-44E4-8427-7B17C857E30A}"/>
              </a:ext>
            </a:extLst>
          </p:cNvPr>
          <p:cNvSpPr/>
          <p:nvPr/>
        </p:nvSpPr>
        <p:spPr>
          <a:xfrm>
            <a:off x="1193215" y="1443407"/>
            <a:ext cx="2059847" cy="2031325"/>
          </a:xfrm>
          <a:prstGeom prst="rect">
            <a:avLst/>
          </a:prstGeom>
        </p:spPr>
        <p:txBody>
          <a:bodyPr wrap="square">
            <a:spAutoFit/>
          </a:bodyPr>
          <a:lstStyle/>
          <a:p>
            <a:r>
              <a:rPr lang="en-US" sz="900" dirty="0">
                <a:latin typeface="Arial" panose="020B0604020202020204" pitchFamily="34" charset="0"/>
                <a:cs typeface="Arial" panose="020B0604020202020204" pitchFamily="34" charset="0"/>
              </a:rPr>
              <a:t>Achieve business results by executing the Rich System through others, and demonstrating great Rich’s leadership. Specifically, </a:t>
            </a:r>
          </a:p>
          <a:p>
            <a:r>
              <a:rPr lang="en-US" sz="900" dirty="0">
                <a:latin typeface="Arial" panose="020B0604020202020204" pitchFamily="34" charset="0"/>
                <a:cs typeface="Arial" panose="020B0604020202020204" pitchFamily="34" charset="0"/>
              </a:rPr>
              <a:t>(a) getting the right people on the team; </a:t>
            </a:r>
          </a:p>
          <a:p>
            <a:r>
              <a:rPr lang="en-US" sz="900" dirty="0">
                <a:latin typeface="Arial" panose="020B0604020202020204" pitchFamily="34" charset="0"/>
                <a:cs typeface="Arial" panose="020B0604020202020204" pitchFamily="34" charset="0"/>
              </a:rPr>
              <a:t>(b) aligning and preparing them to perform at a higher level; and </a:t>
            </a:r>
          </a:p>
          <a:p>
            <a:r>
              <a:rPr lang="en-US" sz="900" dirty="0">
                <a:latin typeface="Arial" panose="020B0604020202020204" pitchFamily="34" charset="0"/>
                <a:cs typeface="Arial" panose="020B0604020202020204" pitchFamily="34" charset="0"/>
              </a:rPr>
              <a:t>(c) providing daily leadership to create positive experiences to shape beliefs and actions consistent with our desired culture shifts – Own Results, Create Tomorrow and Speak Up!</a:t>
            </a:r>
          </a:p>
        </p:txBody>
      </p:sp>
      <p:sp>
        <p:nvSpPr>
          <p:cNvPr id="42" name="Rectangle 41">
            <a:extLst>
              <a:ext uri="{FF2B5EF4-FFF2-40B4-BE49-F238E27FC236}">
                <a16:creationId xmlns:a16="http://schemas.microsoft.com/office/drawing/2014/main" id="{D669EA88-B40B-4A37-A5C1-5C8A695BB95F}"/>
              </a:ext>
            </a:extLst>
          </p:cNvPr>
          <p:cNvSpPr/>
          <p:nvPr/>
        </p:nvSpPr>
        <p:spPr>
          <a:xfrm>
            <a:off x="3373543" y="1464053"/>
            <a:ext cx="3833420" cy="1990032"/>
          </a:xfrm>
          <a:prstGeom prst="rect">
            <a:avLst/>
          </a:prstGeom>
        </p:spPr>
        <p:txBody>
          <a:bodyPr wrap="square">
            <a:spAutoFit/>
          </a:bodyPr>
          <a:lstStyle/>
          <a:p>
            <a:pPr marL="228600" indent="-228600">
              <a:lnSpc>
                <a:spcPct val="115000"/>
              </a:lnSpc>
              <a:buAutoNum type="alphaLcParenBoth"/>
            </a:pPr>
            <a:r>
              <a:rPr lang="en-US" sz="900" dirty="0">
                <a:latin typeface="Arial" panose="020B0604020202020204" pitchFamily="34" charset="0"/>
                <a:ea typeface="Verdana" panose="020B0604030504040204" pitchFamily="34" charset="0"/>
                <a:cs typeface="Arial" panose="020B0604020202020204" pitchFamily="34" charset="0"/>
              </a:rPr>
              <a:t>‘Right People’ – </a:t>
            </a:r>
            <a:r>
              <a:rPr lang="en-US" sz="900" dirty="0">
                <a:latin typeface="Arial" panose="020B0604020202020204" pitchFamily="34" charset="0"/>
                <a:ea typeface="Times New Roman" panose="02020603050405020304" pitchFamily="18" charset="0"/>
                <a:cs typeface="Arial" panose="020B0604020202020204" pitchFamily="34" charset="0"/>
              </a:rPr>
              <a:t>Demonstrate “Focus on Fit” and “Assemble The Best” measured by management of a talent portfolio, validated through continuous review and a formal calibration</a:t>
            </a:r>
            <a:r>
              <a:rPr lang="en-US" sz="900" dirty="0">
                <a:latin typeface="Arial" panose="020B0604020202020204" pitchFamily="34" charset="0"/>
                <a:ea typeface="Verdana" panose="020B0604030504040204" pitchFamily="34" charset="0"/>
                <a:cs typeface="Arial" panose="020B0604020202020204" pitchFamily="34" charset="0"/>
              </a:rPr>
              <a:t>.</a:t>
            </a:r>
          </a:p>
          <a:p>
            <a:pPr marL="228600" indent="-228600">
              <a:lnSpc>
                <a:spcPct val="115000"/>
              </a:lnSpc>
              <a:buAutoNum type="alphaLcParenBoth"/>
            </a:pPr>
            <a:r>
              <a:rPr lang="en-US" sz="900" dirty="0">
                <a:latin typeface="Arial" panose="020B0604020202020204" pitchFamily="34" charset="0"/>
                <a:ea typeface="Verdana" panose="020B0604030504040204" pitchFamily="34" charset="0"/>
                <a:cs typeface="Arial" panose="020B0604020202020204" pitchFamily="34" charset="0"/>
              </a:rPr>
              <a:t>‘Aligned and Prepared’ – (1) Alignment of own and associate objectives against strategic priorities. (2) Timely and meaningful Objective Setting and Quarterly Conversations.  (3) Correlation of aggregated associate performance to business performance.</a:t>
            </a:r>
          </a:p>
          <a:p>
            <a:pPr marL="228600" indent="-228600">
              <a:lnSpc>
                <a:spcPct val="115000"/>
              </a:lnSpc>
              <a:buAutoNum type="alphaLcParenBoth"/>
            </a:pPr>
            <a:r>
              <a:rPr lang="en-US" sz="900" dirty="0">
                <a:latin typeface="Arial" panose="020B0604020202020204" pitchFamily="34" charset="0"/>
                <a:ea typeface="Verdana" panose="020B0604030504040204" pitchFamily="34" charset="0"/>
                <a:cs typeface="Arial" panose="020B0604020202020204" pitchFamily="34" charset="0"/>
              </a:rPr>
              <a:t>‘Daily Leadership’ – (1) Associate perceptions (at the leader level) as measured through ongoing engagement.  (2) Great Leader Driver Assessment as measured formally and informally through associate and peer feedback.  (3) The existence and quality of IDPs for all associates.</a:t>
            </a:r>
          </a:p>
        </p:txBody>
      </p:sp>
      <p:sp>
        <p:nvSpPr>
          <p:cNvPr id="43" name="TextBox 42">
            <a:extLst>
              <a:ext uri="{FF2B5EF4-FFF2-40B4-BE49-F238E27FC236}">
                <a16:creationId xmlns:a16="http://schemas.microsoft.com/office/drawing/2014/main" id="{19C7AE1A-0280-40B4-BB8A-6D6F2BD99EE5}"/>
              </a:ext>
            </a:extLst>
          </p:cNvPr>
          <p:cNvSpPr txBox="1"/>
          <p:nvPr/>
        </p:nvSpPr>
        <p:spPr>
          <a:xfrm>
            <a:off x="155448" y="759023"/>
            <a:ext cx="3682418" cy="307777"/>
          </a:xfrm>
          <a:prstGeom prst="rect">
            <a:avLst/>
          </a:prstGeom>
          <a:noFill/>
        </p:spPr>
        <p:txBody>
          <a:bodyPr wrap="none" rtlCol="0">
            <a:spAutoFit/>
          </a:bodyPr>
          <a:lstStyle/>
          <a:p>
            <a:r>
              <a:rPr lang="en-US" sz="1400" b="1" dirty="0">
                <a:cs typeface="Arial" panose="020B0604020202020204" pitchFamily="34" charset="0"/>
              </a:rPr>
              <a:t>LEADERSHIP &amp; CULTURE EXAMPLE</a:t>
            </a:r>
          </a:p>
        </p:txBody>
      </p:sp>
      <p:sp>
        <p:nvSpPr>
          <p:cNvPr id="44" name="TextBox 43">
            <a:extLst>
              <a:ext uri="{FF2B5EF4-FFF2-40B4-BE49-F238E27FC236}">
                <a16:creationId xmlns:a16="http://schemas.microsoft.com/office/drawing/2014/main" id="{E4AB9ADE-3E02-47D0-9AE5-5BB98D27C056}"/>
              </a:ext>
            </a:extLst>
          </p:cNvPr>
          <p:cNvSpPr txBox="1"/>
          <p:nvPr/>
        </p:nvSpPr>
        <p:spPr>
          <a:xfrm>
            <a:off x="7924800" y="3807768"/>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Start Date</a:t>
            </a:r>
          </a:p>
        </p:txBody>
      </p:sp>
      <p:sp>
        <p:nvSpPr>
          <p:cNvPr id="45" name="TextBox 44">
            <a:extLst>
              <a:ext uri="{FF2B5EF4-FFF2-40B4-BE49-F238E27FC236}">
                <a16:creationId xmlns:a16="http://schemas.microsoft.com/office/drawing/2014/main" id="{A9612914-E9B9-4A33-A9E1-74011A71366A}"/>
              </a:ext>
            </a:extLst>
          </p:cNvPr>
          <p:cNvSpPr txBox="1"/>
          <p:nvPr/>
        </p:nvSpPr>
        <p:spPr>
          <a:xfrm>
            <a:off x="8763000" y="3807768"/>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Due Date</a:t>
            </a:r>
          </a:p>
        </p:txBody>
      </p:sp>
      <p:sp>
        <p:nvSpPr>
          <p:cNvPr id="46" name="TextBox 45">
            <a:extLst>
              <a:ext uri="{FF2B5EF4-FFF2-40B4-BE49-F238E27FC236}">
                <a16:creationId xmlns:a16="http://schemas.microsoft.com/office/drawing/2014/main" id="{936B3FBA-F52A-463F-80AE-693931A5C827}"/>
              </a:ext>
            </a:extLst>
          </p:cNvPr>
          <p:cNvSpPr txBox="1"/>
          <p:nvPr/>
        </p:nvSpPr>
        <p:spPr>
          <a:xfrm>
            <a:off x="242267" y="1120609"/>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47" name="Rectangle 46">
            <a:extLst>
              <a:ext uri="{FF2B5EF4-FFF2-40B4-BE49-F238E27FC236}">
                <a16:creationId xmlns:a16="http://schemas.microsoft.com/office/drawing/2014/main" id="{60131519-748D-458B-ABF1-E502EB0809C4}"/>
              </a:ext>
            </a:extLst>
          </p:cNvPr>
          <p:cNvSpPr/>
          <p:nvPr/>
        </p:nvSpPr>
        <p:spPr>
          <a:xfrm>
            <a:off x="287731" y="2413349"/>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A79FFF36-B2CD-43F6-AAF9-9437E092241F}"/>
              </a:ext>
            </a:extLst>
          </p:cNvPr>
          <p:cNvSpPr txBox="1"/>
          <p:nvPr/>
        </p:nvSpPr>
        <p:spPr>
          <a:xfrm>
            <a:off x="362145" y="2328264"/>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50" name="TextBox 49">
            <a:extLst>
              <a:ext uri="{FF2B5EF4-FFF2-40B4-BE49-F238E27FC236}">
                <a16:creationId xmlns:a16="http://schemas.microsoft.com/office/drawing/2014/main" id="{36BB0AF6-FFE2-4D6D-8D69-1C82FDCCE5D3}"/>
              </a:ext>
            </a:extLst>
          </p:cNvPr>
          <p:cNvSpPr txBox="1"/>
          <p:nvPr/>
        </p:nvSpPr>
        <p:spPr>
          <a:xfrm>
            <a:off x="7923739" y="1120609"/>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Start Date</a:t>
            </a:r>
          </a:p>
        </p:txBody>
      </p:sp>
      <p:sp>
        <p:nvSpPr>
          <p:cNvPr id="51" name="TextBox 50">
            <a:extLst>
              <a:ext uri="{FF2B5EF4-FFF2-40B4-BE49-F238E27FC236}">
                <a16:creationId xmlns:a16="http://schemas.microsoft.com/office/drawing/2014/main" id="{D30491D9-FBC2-4F45-8164-1E217B91F4C3}"/>
              </a:ext>
            </a:extLst>
          </p:cNvPr>
          <p:cNvSpPr txBox="1"/>
          <p:nvPr/>
        </p:nvSpPr>
        <p:spPr>
          <a:xfrm>
            <a:off x="8761939" y="1120609"/>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Due Date</a:t>
            </a:r>
          </a:p>
        </p:txBody>
      </p:sp>
      <p:sp>
        <p:nvSpPr>
          <p:cNvPr id="28" name="Rectangle 27">
            <a:extLst>
              <a:ext uri="{FF2B5EF4-FFF2-40B4-BE49-F238E27FC236}">
                <a16:creationId xmlns:a16="http://schemas.microsoft.com/office/drawing/2014/main" id="{93FD2476-9757-4266-BDA2-0C6E02209B9D}"/>
              </a:ext>
            </a:extLst>
          </p:cNvPr>
          <p:cNvSpPr/>
          <p:nvPr/>
        </p:nvSpPr>
        <p:spPr>
          <a:xfrm>
            <a:off x="7874934" y="959614"/>
            <a:ext cx="1269066" cy="5898386"/>
          </a:xfrm>
          <a:prstGeom prst="rect">
            <a:avLst/>
          </a:prstGeom>
          <a:gradFill>
            <a:gsLst>
              <a:gs pos="0">
                <a:schemeClr val="bg1">
                  <a:alpha val="0"/>
                </a:schemeClr>
              </a:gs>
              <a:gs pos="78000">
                <a:schemeClr val="bg1"/>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Speech Bubble: Rectangle 48">
            <a:extLst>
              <a:ext uri="{FF2B5EF4-FFF2-40B4-BE49-F238E27FC236}">
                <a16:creationId xmlns:a16="http://schemas.microsoft.com/office/drawing/2014/main" id="{5F5FDCC7-8E07-40D3-8DD2-8D05A9EC2A2C}"/>
              </a:ext>
            </a:extLst>
          </p:cNvPr>
          <p:cNvSpPr/>
          <p:nvPr/>
        </p:nvSpPr>
        <p:spPr>
          <a:xfrm>
            <a:off x="7379388" y="1558982"/>
            <a:ext cx="1688412" cy="950410"/>
          </a:xfrm>
          <a:prstGeom prst="wedgeRectCallout">
            <a:avLst>
              <a:gd name="adj1" fmla="val -68495"/>
              <a:gd name="adj2" fmla="val 19329"/>
            </a:avLst>
          </a:prstGeom>
          <a:solidFill>
            <a:schemeClr val="accent1"/>
          </a:solidFill>
          <a:ln>
            <a:solidFill>
              <a:schemeClr val="accent1"/>
            </a:solid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These measures are missing </a:t>
            </a:r>
            <a:r>
              <a:rPr lang="en-US" sz="1000" b="1" dirty="0">
                <a:solidFill>
                  <a:schemeClr val="bg1"/>
                </a:solidFill>
              </a:rPr>
              <a:t>measurable</a:t>
            </a:r>
            <a:r>
              <a:rPr lang="en-US" sz="1000" dirty="0">
                <a:solidFill>
                  <a:schemeClr val="bg1"/>
                </a:solidFill>
              </a:rPr>
              <a:t> data points that can indicate whether the objective was met.</a:t>
            </a:r>
          </a:p>
        </p:txBody>
      </p:sp>
      <p:grpSp>
        <p:nvGrpSpPr>
          <p:cNvPr id="38" name="Group 37">
            <a:extLst>
              <a:ext uri="{FF2B5EF4-FFF2-40B4-BE49-F238E27FC236}">
                <a16:creationId xmlns:a16="http://schemas.microsoft.com/office/drawing/2014/main" id="{CF3B4D10-31E7-4880-985F-394B9321626A}"/>
              </a:ext>
            </a:extLst>
          </p:cNvPr>
          <p:cNvGrpSpPr/>
          <p:nvPr/>
        </p:nvGrpSpPr>
        <p:grpSpPr>
          <a:xfrm rot="20732175">
            <a:off x="115076" y="1159304"/>
            <a:ext cx="991625" cy="998236"/>
            <a:chOff x="7869539" y="582792"/>
            <a:chExt cx="1158139" cy="1165860"/>
          </a:xfrm>
        </p:grpSpPr>
        <p:sp>
          <p:nvSpPr>
            <p:cNvPr id="55" name="Oval 54">
              <a:extLst>
                <a:ext uri="{FF2B5EF4-FFF2-40B4-BE49-F238E27FC236}">
                  <a16:creationId xmlns:a16="http://schemas.microsoft.com/office/drawing/2014/main" id="{DA2D6F36-9BA5-4FD6-970D-8001B99CDB36}"/>
                </a:ext>
              </a:extLst>
            </p:cNvPr>
            <p:cNvSpPr/>
            <p:nvPr/>
          </p:nvSpPr>
          <p:spPr>
            <a:xfrm>
              <a:off x="7869539" y="582792"/>
              <a:ext cx="1158139" cy="1165860"/>
            </a:xfrm>
            <a:prstGeom prst="ellipse">
              <a:avLst/>
            </a:prstGeom>
            <a:ln w="12700">
              <a:solidFill>
                <a:schemeClr val="accent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0" rIns="91440" bIns="0" numCol="1" spcCol="0" rtlCol="0" fromWordArt="0" anchor="ctr" anchorCtr="0" forceAA="0" compatLnSpc="1">
              <a:prstTxWarp prst="textNoShape">
                <a:avLst/>
              </a:prstTxWarp>
              <a:noAutofit/>
            </a:bodyPr>
            <a:lstStyle/>
            <a:p>
              <a:pPr algn="ctr"/>
              <a:r>
                <a:rPr lang="en-US" sz="900" b="1" dirty="0"/>
                <a:t>NOT-SO</a:t>
              </a:r>
            </a:p>
            <a:p>
              <a:pPr algn="ctr"/>
              <a:r>
                <a:rPr lang="en-US" sz="900" b="1" dirty="0"/>
                <a:t>SMART</a:t>
              </a:r>
            </a:p>
          </p:txBody>
        </p:sp>
        <p:pic>
          <p:nvPicPr>
            <p:cNvPr id="56" name="Picture 8" descr="Related image">
              <a:extLst>
                <a:ext uri="{FF2B5EF4-FFF2-40B4-BE49-F238E27FC236}">
                  <a16:creationId xmlns:a16="http://schemas.microsoft.com/office/drawing/2014/main" id="{65F0E9ED-E542-46DB-B1AF-CEA3BD6859D8}"/>
                </a:ext>
              </a:extLst>
            </p:cNvPr>
            <p:cNvPicPr>
              <a:picLocks noChangeAspect="1" noChangeArrowheads="1"/>
            </p:cNvPicPr>
            <p:nvPr/>
          </p:nvPicPr>
          <p:blipFill>
            <a:blip r:embed="rId4" cstate="print">
              <a:biLevel thresh="25000"/>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219043" y="760069"/>
              <a:ext cx="459131" cy="459131"/>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grpSp>
        <p:nvGrpSpPr>
          <p:cNvPr id="57" name="Group 56">
            <a:extLst>
              <a:ext uri="{FF2B5EF4-FFF2-40B4-BE49-F238E27FC236}">
                <a16:creationId xmlns:a16="http://schemas.microsoft.com/office/drawing/2014/main" id="{CC0F24DD-5FA1-4C6C-8F5B-1A17CE9FDB1B}"/>
              </a:ext>
            </a:extLst>
          </p:cNvPr>
          <p:cNvGrpSpPr/>
          <p:nvPr/>
        </p:nvGrpSpPr>
        <p:grpSpPr>
          <a:xfrm rot="20633402">
            <a:off x="106818" y="3573058"/>
            <a:ext cx="1008141" cy="1014862"/>
            <a:chOff x="7869539" y="3528718"/>
            <a:chExt cx="1158139" cy="1165860"/>
          </a:xfrm>
        </p:grpSpPr>
        <p:sp>
          <p:nvSpPr>
            <p:cNvPr id="58" name="Oval 57">
              <a:extLst>
                <a:ext uri="{FF2B5EF4-FFF2-40B4-BE49-F238E27FC236}">
                  <a16:creationId xmlns:a16="http://schemas.microsoft.com/office/drawing/2014/main" id="{1309C7CE-F23F-430F-849A-AAEBF75998F4}"/>
                </a:ext>
              </a:extLst>
            </p:cNvPr>
            <p:cNvSpPr/>
            <p:nvPr/>
          </p:nvSpPr>
          <p:spPr>
            <a:xfrm>
              <a:off x="7869539" y="3528718"/>
              <a:ext cx="1158139" cy="1165860"/>
            </a:xfrm>
            <a:prstGeom prst="ellipse">
              <a:avLst/>
            </a:prstGeom>
            <a:solidFill>
              <a:srgbClr val="00B050"/>
            </a:solidFill>
            <a:ln w="12700">
              <a:solidFill>
                <a:srgbClr val="009242"/>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5760" rIns="0" bIns="0" numCol="1" spcCol="0" rtlCol="0" fromWordArt="0" anchor="ctr" anchorCtr="0" forceAA="0" compatLnSpc="1">
              <a:prstTxWarp prst="textNoShape">
                <a:avLst/>
              </a:prstTxWarp>
              <a:noAutofit/>
            </a:bodyPr>
            <a:lstStyle/>
            <a:p>
              <a:pPr algn="ctr"/>
              <a:r>
                <a:rPr lang="en-US" sz="1400" b="1" dirty="0"/>
                <a:t>SMART</a:t>
              </a:r>
            </a:p>
          </p:txBody>
        </p:sp>
        <p:pic>
          <p:nvPicPr>
            <p:cNvPr id="59" name="Picture 2" descr="Image result for check mark">
              <a:extLst>
                <a:ext uri="{FF2B5EF4-FFF2-40B4-BE49-F238E27FC236}">
                  <a16:creationId xmlns:a16="http://schemas.microsoft.com/office/drawing/2014/main" id="{E43EDF68-1F44-4FFF-A3FA-26417009214E}"/>
                </a:ext>
              </a:extLst>
            </p:cNvPr>
            <p:cNvPicPr>
              <a:picLocks noChangeAspect="1" noChangeArrowheads="1"/>
            </p:cNvPicPr>
            <p:nvPr/>
          </p:nvPicPr>
          <p:blipFill>
            <a:blip r:embed="rId6" cstate="print">
              <a:biLevel thresh="25000"/>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177136" y="3653602"/>
              <a:ext cx="542944" cy="542944"/>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sp>
        <p:nvSpPr>
          <p:cNvPr id="35" name="Speech Bubble: Rectangle 34">
            <a:extLst>
              <a:ext uri="{FF2B5EF4-FFF2-40B4-BE49-F238E27FC236}">
                <a16:creationId xmlns:a16="http://schemas.microsoft.com/office/drawing/2014/main" id="{18DFB5F3-722C-4263-96D6-896D227DF98B}"/>
              </a:ext>
            </a:extLst>
          </p:cNvPr>
          <p:cNvSpPr/>
          <p:nvPr/>
        </p:nvSpPr>
        <p:spPr>
          <a:xfrm>
            <a:off x="7760388" y="4648200"/>
            <a:ext cx="1307412" cy="903237"/>
          </a:xfrm>
          <a:prstGeom prst="wedgeRectCallout">
            <a:avLst>
              <a:gd name="adj1" fmla="val -70190"/>
              <a:gd name="adj2" fmla="val 20363"/>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Including </a:t>
            </a:r>
            <a:r>
              <a:rPr lang="en-US" sz="1000" b="1" dirty="0">
                <a:solidFill>
                  <a:schemeClr val="bg1"/>
                </a:solidFill>
              </a:rPr>
              <a:t>dates</a:t>
            </a:r>
            <a:r>
              <a:rPr lang="en-US" sz="1000" dirty="0">
                <a:solidFill>
                  <a:schemeClr val="bg1"/>
                </a:solidFill>
              </a:rPr>
              <a:t> will support management of expectations.  </a:t>
            </a:r>
          </a:p>
        </p:txBody>
      </p:sp>
      <p:sp>
        <p:nvSpPr>
          <p:cNvPr id="52" name="Oval 51">
            <a:extLst>
              <a:ext uri="{FF2B5EF4-FFF2-40B4-BE49-F238E27FC236}">
                <a16:creationId xmlns:a16="http://schemas.microsoft.com/office/drawing/2014/main" id="{58691C80-896B-465B-B7A4-98D267664278}"/>
              </a:ext>
            </a:extLst>
          </p:cNvPr>
          <p:cNvSpPr/>
          <p:nvPr/>
        </p:nvSpPr>
        <p:spPr>
          <a:xfrm>
            <a:off x="7567075" y="4461619"/>
            <a:ext cx="385486" cy="37316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T</a:t>
            </a:r>
            <a:endParaRPr lang="en-US" dirty="0"/>
          </a:p>
        </p:txBody>
      </p:sp>
      <p:sp>
        <p:nvSpPr>
          <p:cNvPr id="53" name="Oval 52">
            <a:extLst>
              <a:ext uri="{FF2B5EF4-FFF2-40B4-BE49-F238E27FC236}">
                <a16:creationId xmlns:a16="http://schemas.microsoft.com/office/drawing/2014/main" id="{6ED61FA1-E6B6-414B-B12F-C45392DB5445}"/>
              </a:ext>
            </a:extLst>
          </p:cNvPr>
          <p:cNvSpPr/>
          <p:nvPr/>
        </p:nvSpPr>
        <p:spPr>
          <a:xfrm>
            <a:off x="646688" y="5302218"/>
            <a:ext cx="385486" cy="37316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M</a:t>
            </a:r>
            <a:endParaRPr lang="en-US" dirty="0"/>
          </a:p>
        </p:txBody>
      </p:sp>
      <p:sp>
        <p:nvSpPr>
          <p:cNvPr id="54" name="Oval 53">
            <a:extLst>
              <a:ext uri="{FF2B5EF4-FFF2-40B4-BE49-F238E27FC236}">
                <a16:creationId xmlns:a16="http://schemas.microsoft.com/office/drawing/2014/main" id="{CFF08E81-DF80-4548-9F60-9306347154ED}"/>
              </a:ext>
            </a:extLst>
          </p:cNvPr>
          <p:cNvSpPr/>
          <p:nvPr/>
        </p:nvSpPr>
        <p:spPr>
          <a:xfrm>
            <a:off x="7186645" y="1365065"/>
            <a:ext cx="385486" cy="37316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M</a:t>
            </a:r>
            <a:endParaRPr lang="en-US" dirty="0"/>
          </a:p>
        </p:txBody>
      </p:sp>
    </p:spTree>
    <p:extLst>
      <p:ext uri="{BB962C8B-B14F-4D97-AF65-F5344CB8AC3E}">
        <p14:creationId xmlns:p14="http://schemas.microsoft.com/office/powerpoint/2010/main" val="2612263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1045887"/>
          </a:xfrm>
          <a:prstGeom prst="rect">
            <a:avLst/>
          </a:prstGeom>
          <a:gradFill>
            <a:gsLst>
              <a:gs pos="0">
                <a:srgbClr val="F68B1E"/>
              </a:gs>
              <a:gs pos="100000">
                <a:srgbClr val="8B0027"/>
              </a:gs>
              <a:gs pos="35000">
                <a:srgbClr val="DE181E"/>
              </a:gs>
            </a:gsLst>
            <a:lin ang="318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 name="Title 1"/>
          <p:cNvSpPr>
            <a:spLocks noGrp="1"/>
          </p:cNvSpPr>
          <p:nvPr>
            <p:ph type="title" idx="4294967295"/>
          </p:nvPr>
        </p:nvSpPr>
        <p:spPr>
          <a:xfrm>
            <a:off x="1772750" y="-1"/>
            <a:ext cx="7131649" cy="1064499"/>
          </a:xfrm>
          <a:prstGeom prst="rect">
            <a:avLst/>
          </a:prstGeom>
        </p:spPr>
        <p:txBody>
          <a:bodyPr anchor="ctr"/>
          <a:lstStyle/>
          <a:p>
            <a:pPr algn="l"/>
            <a:r>
              <a:rPr lang="en-US" sz="2400" b="1" dirty="0">
                <a:solidFill>
                  <a:schemeClr val="bg1"/>
                </a:solidFill>
                <a:latin typeface="Verdana"/>
                <a:cs typeface="Verdana"/>
              </a:rPr>
              <a:t>SMART VS. NOT-SO SMART OBJECTIVES</a:t>
            </a:r>
            <a:br>
              <a:rPr lang="en-US" sz="2400" b="1" dirty="0">
                <a:solidFill>
                  <a:schemeClr val="bg1"/>
                </a:solidFill>
                <a:latin typeface="Verdana"/>
                <a:cs typeface="Verdana"/>
              </a:rPr>
            </a:br>
            <a:r>
              <a:rPr lang="en-US" sz="1400" b="1" i="1" dirty="0">
                <a:solidFill>
                  <a:schemeClr val="bg1"/>
                </a:solidFill>
                <a:latin typeface="Verdana"/>
                <a:cs typeface="Verdana"/>
              </a:rPr>
              <a:t>Associate Examples</a:t>
            </a:r>
            <a:endParaRPr lang="en-US" sz="1000" b="1" i="1" dirty="0">
              <a:solidFill>
                <a:schemeClr val="bg1"/>
              </a:solidFill>
              <a:latin typeface="Verdana"/>
              <a:cs typeface="Verdana"/>
            </a:endParaRPr>
          </a:p>
        </p:txBody>
      </p:sp>
      <p:pic>
        <p:nvPicPr>
          <p:cNvPr id="7" name="Picture 6" descr="RPC-2755_LogoAndTagline_Reverse_Vertical.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2024" y="152400"/>
            <a:ext cx="1228349" cy="754380"/>
          </a:xfrm>
          <a:prstGeom prst="rect">
            <a:avLst/>
          </a:prstGeom>
        </p:spPr>
      </p:pic>
      <p:sp>
        <p:nvSpPr>
          <p:cNvPr id="12" name="Rectangle 11">
            <a:extLst>
              <a:ext uri="{FF2B5EF4-FFF2-40B4-BE49-F238E27FC236}">
                <a16:creationId xmlns:a16="http://schemas.microsoft.com/office/drawing/2014/main" id="{0D45D093-2420-4CCA-A62B-11AA33090DFD}"/>
              </a:ext>
            </a:extLst>
          </p:cNvPr>
          <p:cNvSpPr/>
          <p:nvPr/>
        </p:nvSpPr>
        <p:spPr>
          <a:xfrm>
            <a:off x="120784" y="2687011"/>
            <a:ext cx="8991601" cy="1747542"/>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F61C0C90-D851-4B25-814A-89F03CF236A0}"/>
              </a:ext>
            </a:extLst>
          </p:cNvPr>
          <p:cNvSpPr txBox="1"/>
          <p:nvPr/>
        </p:nvSpPr>
        <p:spPr>
          <a:xfrm>
            <a:off x="1071733" y="243616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15" name="TextBox 14">
            <a:extLst>
              <a:ext uri="{FF2B5EF4-FFF2-40B4-BE49-F238E27FC236}">
                <a16:creationId xmlns:a16="http://schemas.microsoft.com/office/drawing/2014/main" id="{B15CEC99-4176-4058-994F-6F40D5937CCA}"/>
              </a:ext>
            </a:extLst>
          </p:cNvPr>
          <p:cNvSpPr txBox="1"/>
          <p:nvPr/>
        </p:nvSpPr>
        <p:spPr>
          <a:xfrm>
            <a:off x="4114800" y="2436168"/>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16" name="Rectangle 15">
            <a:extLst>
              <a:ext uri="{FF2B5EF4-FFF2-40B4-BE49-F238E27FC236}">
                <a16:creationId xmlns:a16="http://schemas.microsoft.com/office/drawing/2014/main" id="{A9CA8083-818B-441C-B562-AAB0DADB14A2}"/>
              </a:ext>
            </a:extLst>
          </p:cNvPr>
          <p:cNvSpPr/>
          <p:nvPr/>
        </p:nvSpPr>
        <p:spPr>
          <a:xfrm>
            <a:off x="1071734" y="2714397"/>
            <a:ext cx="3097366" cy="1692771"/>
          </a:xfrm>
          <a:prstGeom prst="rect">
            <a:avLst/>
          </a:prstGeom>
        </p:spPr>
        <p:txBody>
          <a:bodyPr wrap="square" anchor="ctr">
            <a:spAutoFit/>
          </a:bodyPr>
          <a:lstStyle/>
          <a:p>
            <a:r>
              <a:rPr lang="en-US" sz="800" dirty="0"/>
              <a:t>Directly contribute to the evolution of our culture by demonstrating the following behaviors: </a:t>
            </a:r>
          </a:p>
          <a:p>
            <a:pPr marL="171450" indent="-171450">
              <a:buFont typeface="Arial" panose="020B0604020202020204" pitchFamily="34" charset="0"/>
              <a:buChar char="•"/>
            </a:pPr>
            <a:r>
              <a:rPr lang="en-US" sz="800" dirty="0"/>
              <a:t>Own Results - I make decisions and act with urgency on things that matter.</a:t>
            </a:r>
          </a:p>
          <a:p>
            <a:pPr marL="171450" indent="-171450">
              <a:buFont typeface="Arial" panose="020B0604020202020204" pitchFamily="34" charset="0"/>
              <a:buChar char="•"/>
            </a:pPr>
            <a:r>
              <a:rPr lang="en-US" sz="800" dirty="0"/>
              <a:t>Create Tomorrow - I challenge the status quo and invent new approaches and solutions.</a:t>
            </a:r>
          </a:p>
          <a:p>
            <a:pPr marL="171450" indent="-171450">
              <a:buFont typeface="Arial" panose="020B0604020202020204" pitchFamily="34" charset="0"/>
              <a:buChar char="•"/>
            </a:pPr>
            <a:r>
              <a:rPr lang="en-US" sz="800" dirty="0"/>
              <a:t>Speak Up! – I share my perspective, even when it’s difficult.</a:t>
            </a:r>
          </a:p>
          <a:p>
            <a:r>
              <a:rPr lang="en-US" sz="800" b="1" dirty="0"/>
              <a:t>We recognize this is a learning year and we are encouraging associates and leaders to practice, play, take action and attempt to make steady progress to become more comfortable with these culture shifts.</a:t>
            </a:r>
          </a:p>
        </p:txBody>
      </p:sp>
      <p:sp>
        <p:nvSpPr>
          <p:cNvPr id="18" name="TextBox 17">
            <a:extLst>
              <a:ext uri="{FF2B5EF4-FFF2-40B4-BE49-F238E27FC236}">
                <a16:creationId xmlns:a16="http://schemas.microsoft.com/office/drawing/2014/main" id="{8E6BEC87-7EF8-4BBC-B696-CB9E453AFCB8}"/>
              </a:ext>
            </a:extLst>
          </p:cNvPr>
          <p:cNvSpPr txBox="1"/>
          <p:nvPr/>
        </p:nvSpPr>
        <p:spPr>
          <a:xfrm>
            <a:off x="91583" y="1572604"/>
            <a:ext cx="3682418" cy="307777"/>
          </a:xfrm>
          <a:prstGeom prst="rect">
            <a:avLst/>
          </a:prstGeom>
          <a:noFill/>
        </p:spPr>
        <p:txBody>
          <a:bodyPr wrap="none" rtlCol="0">
            <a:spAutoFit/>
          </a:bodyPr>
          <a:lstStyle/>
          <a:p>
            <a:r>
              <a:rPr lang="en-US" sz="1400" b="1" dirty="0">
                <a:cs typeface="Arial" panose="020B0604020202020204" pitchFamily="34" charset="0"/>
              </a:rPr>
              <a:t>LEADERSHIP &amp; CULTURE EXAMPLE</a:t>
            </a:r>
          </a:p>
        </p:txBody>
      </p:sp>
      <p:sp>
        <p:nvSpPr>
          <p:cNvPr id="22" name="TextBox 21">
            <a:extLst>
              <a:ext uri="{FF2B5EF4-FFF2-40B4-BE49-F238E27FC236}">
                <a16:creationId xmlns:a16="http://schemas.microsoft.com/office/drawing/2014/main" id="{88234009-90A7-4D96-BA31-2CD30C6BBCFF}"/>
              </a:ext>
            </a:extLst>
          </p:cNvPr>
          <p:cNvSpPr txBox="1"/>
          <p:nvPr/>
        </p:nvSpPr>
        <p:spPr>
          <a:xfrm>
            <a:off x="196985" y="243616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4" name="Rectangle 3">
            <a:extLst>
              <a:ext uri="{FF2B5EF4-FFF2-40B4-BE49-F238E27FC236}">
                <a16:creationId xmlns:a16="http://schemas.microsoft.com/office/drawing/2014/main" id="{43443CF9-33AC-4A79-9480-11447E138FE5}"/>
              </a:ext>
            </a:extLst>
          </p:cNvPr>
          <p:cNvSpPr/>
          <p:nvPr/>
        </p:nvSpPr>
        <p:spPr>
          <a:xfrm>
            <a:off x="242449" y="3515062"/>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2360D2FA-CD9A-4412-9D4F-CDCB91D9968A}"/>
              </a:ext>
            </a:extLst>
          </p:cNvPr>
          <p:cNvSpPr txBox="1"/>
          <p:nvPr/>
        </p:nvSpPr>
        <p:spPr>
          <a:xfrm>
            <a:off x="316863" y="3429977"/>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44" name="Rectangle 43">
            <a:extLst>
              <a:ext uri="{FF2B5EF4-FFF2-40B4-BE49-F238E27FC236}">
                <a16:creationId xmlns:a16="http://schemas.microsoft.com/office/drawing/2014/main" id="{F75DFE4C-44ED-4569-A73A-8A01C6BC6227}"/>
              </a:ext>
            </a:extLst>
          </p:cNvPr>
          <p:cNvSpPr/>
          <p:nvPr/>
        </p:nvSpPr>
        <p:spPr>
          <a:xfrm>
            <a:off x="120784" y="4761212"/>
            <a:ext cx="8991601" cy="2031325"/>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48ED9BD5-A135-4636-BB42-348B78105596}"/>
              </a:ext>
            </a:extLst>
          </p:cNvPr>
          <p:cNvSpPr txBox="1"/>
          <p:nvPr/>
        </p:nvSpPr>
        <p:spPr>
          <a:xfrm>
            <a:off x="1071733" y="4536475"/>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46" name="TextBox 45">
            <a:extLst>
              <a:ext uri="{FF2B5EF4-FFF2-40B4-BE49-F238E27FC236}">
                <a16:creationId xmlns:a16="http://schemas.microsoft.com/office/drawing/2014/main" id="{6D8133F2-0AE3-45C4-8179-DB83A0C67421}"/>
              </a:ext>
            </a:extLst>
          </p:cNvPr>
          <p:cNvSpPr txBox="1"/>
          <p:nvPr/>
        </p:nvSpPr>
        <p:spPr>
          <a:xfrm>
            <a:off x="4114800" y="4536475"/>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61" name="TextBox 60">
            <a:extLst>
              <a:ext uri="{FF2B5EF4-FFF2-40B4-BE49-F238E27FC236}">
                <a16:creationId xmlns:a16="http://schemas.microsoft.com/office/drawing/2014/main" id="{6BB626F9-32DD-4DAB-BD7F-CB97BE2A5C61}"/>
              </a:ext>
            </a:extLst>
          </p:cNvPr>
          <p:cNvSpPr txBox="1"/>
          <p:nvPr/>
        </p:nvSpPr>
        <p:spPr>
          <a:xfrm>
            <a:off x="7972433" y="4532781"/>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Start Date</a:t>
            </a:r>
          </a:p>
        </p:txBody>
      </p:sp>
      <p:sp>
        <p:nvSpPr>
          <p:cNvPr id="63" name="TextBox 62">
            <a:extLst>
              <a:ext uri="{FF2B5EF4-FFF2-40B4-BE49-F238E27FC236}">
                <a16:creationId xmlns:a16="http://schemas.microsoft.com/office/drawing/2014/main" id="{C22AD715-25B0-4E32-BA17-29E868091647}"/>
              </a:ext>
            </a:extLst>
          </p:cNvPr>
          <p:cNvSpPr txBox="1"/>
          <p:nvPr/>
        </p:nvSpPr>
        <p:spPr>
          <a:xfrm>
            <a:off x="196985" y="4536475"/>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64" name="Rectangle 63">
            <a:extLst>
              <a:ext uri="{FF2B5EF4-FFF2-40B4-BE49-F238E27FC236}">
                <a16:creationId xmlns:a16="http://schemas.microsoft.com/office/drawing/2014/main" id="{04CAAB10-41CB-410E-BF61-B21239DCDBAF}"/>
              </a:ext>
            </a:extLst>
          </p:cNvPr>
          <p:cNvSpPr/>
          <p:nvPr/>
        </p:nvSpPr>
        <p:spPr>
          <a:xfrm>
            <a:off x="242449" y="5731154"/>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B96FE5F7-5309-417B-929D-883C4D47A089}"/>
              </a:ext>
            </a:extLst>
          </p:cNvPr>
          <p:cNvSpPr txBox="1"/>
          <p:nvPr/>
        </p:nvSpPr>
        <p:spPr>
          <a:xfrm>
            <a:off x="316863" y="5646069"/>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38" name="Rectangle 37">
            <a:extLst>
              <a:ext uri="{FF2B5EF4-FFF2-40B4-BE49-F238E27FC236}">
                <a16:creationId xmlns:a16="http://schemas.microsoft.com/office/drawing/2014/main" id="{B56B66D1-064A-4831-8DAB-6B19CC2E6AD8}"/>
              </a:ext>
            </a:extLst>
          </p:cNvPr>
          <p:cNvSpPr/>
          <p:nvPr/>
        </p:nvSpPr>
        <p:spPr>
          <a:xfrm>
            <a:off x="7862620" y="1562282"/>
            <a:ext cx="1281380" cy="5313121"/>
          </a:xfrm>
          <a:prstGeom prst="rect">
            <a:avLst/>
          </a:prstGeom>
          <a:gradFill>
            <a:gsLst>
              <a:gs pos="0">
                <a:schemeClr val="bg1">
                  <a:alpha val="0"/>
                </a:schemeClr>
              </a:gs>
              <a:gs pos="78000">
                <a:schemeClr val="bg1"/>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D93FB0-8DB5-4F2A-9E4B-F11FA00F84A2}"/>
              </a:ext>
            </a:extLst>
          </p:cNvPr>
          <p:cNvSpPr/>
          <p:nvPr/>
        </p:nvSpPr>
        <p:spPr>
          <a:xfrm>
            <a:off x="4114801" y="2822118"/>
            <a:ext cx="3554686" cy="1477328"/>
          </a:xfrm>
          <a:prstGeom prst="rect">
            <a:avLst/>
          </a:prstGeom>
        </p:spPr>
        <p:txBody>
          <a:bodyPr wrap="square">
            <a:spAutoFit/>
          </a:bodyPr>
          <a:lstStyle/>
          <a:p>
            <a:r>
              <a:rPr lang="en-US" sz="1000" dirty="0">
                <a:latin typeface="Arial" panose="020B0604020202020204" pitchFamily="34" charset="0"/>
                <a:ea typeface="Calibri" panose="020F0502020204030204" pitchFamily="34" charset="0"/>
                <a:cs typeface="Arial" panose="020B0604020202020204" pitchFamily="34" charset="0"/>
              </a:rPr>
              <a:t>Measured by (1) the identification of one culture shift to focus on each per performance period (by May 31, September 30, December 31); (2) Identification of the culture shift behaviors that you want to </a:t>
            </a:r>
            <a:r>
              <a:rPr lang="en-US" sz="1000" u="sng" dirty="0">
                <a:latin typeface="Arial" panose="020B0604020202020204" pitchFamily="34" charset="0"/>
                <a:ea typeface="Calibri" panose="020F0502020204030204" pitchFamily="34" charset="0"/>
                <a:cs typeface="Arial" panose="020B0604020202020204" pitchFamily="34" charset="0"/>
              </a:rPr>
              <a:t>start, stop or continue</a:t>
            </a:r>
            <a:r>
              <a:rPr lang="en-US" sz="1000" dirty="0">
                <a:latin typeface="Arial" panose="020B0604020202020204" pitchFamily="34" charset="0"/>
                <a:ea typeface="Calibri" panose="020F0502020204030204" pitchFamily="34" charset="0"/>
                <a:cs typeface="Arial" panose="020B0604020202020204" pitchFamily="34" charset="0"/>
              </a:rPr>
              <a:t> by the end of each performance period (May 31, September 30, December 31); (3) take action against learning and practicing the identified behaviors; and (4) identification of support you need from your leader to continue advancing these culture behaviors.</a:t>
            </a:r>
            <a:endParaRPr lang="en-US" sz="1000" dirty="0">
              <a:latin typeface="Arial" panose="020B060402020202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151EC8C1-08B9-42C8-A92D-44D17F6D7AA7}"/>
              </a:ext>
            </a:extLst>
          </p:cNvPr>
          <p:cNvSpPr/>
          <p:nvPr/>
        </p:nvSpPr>
        <p:spPr>
          <a:xfrm>
            <a:off x="1071734" y="4930489"/>
            <a:ext cx="3097366" cy="1692771"/>
          </a:xfrm>
          <a:prstGeom prst="rect">
            <a:avLst/>
          </a:prstGeom>
        </p:spPr>
        <p:txBody>
          <a:bodyPr wrap="square">
            <a:spAutoFit/>
          </a:bodyPr>
          <a:lstStyle/>
          <a:p>
            <a:r>
              <a:rPr lang="en-US" sz="800" dirty="0"/>
              <a:t>Directly contribute to the evolution of our culture by demonstrating the following behaviors: </a:t>
            </a:r>
          </a:p>
          <a:p>
            <a:pPr marL="171450" indent="-171450">
              <a:buFont typeface="Arial" panose="020B0604020202020204" pitchFamily="34" charset="0"/>
              <a:buChar char="•"/>
            </a:pPr>
            <a:r>
              <a:rPr lang="en-US" sz="800" dirty="0"/>
              <a:t>Own Results - I make decisions and act with urgency on things that matter.</a:t>
            </a:r>
          </a:p>
          <a:p>
            <a:pPr marL="171450" indent="-171450">
              <a:buFont typeface="Arial" panose="020B0604020202020204" pitchFamily="34" charset="0"/>
              <a:buChar char="•"/>
            </a:pPr>
            <a:r>
              <a:rPr lang="en-US" sz="800" dirty="0"/>
              <a:t>Create Tomorrow - I challenge the status quo and invent new approaches and solutions.</a:t>
            </a:r>
          </a:p>
          <a:p>
            <a:pPr marL="171450" indent="-171450">
              <a:buFont typeface="Arial" panose="020B0604020202020204" pitchFamily="34" charset="0"/>
              <a:buChar char="•"/>
            </a:pPr>
            <a:r>
              <a:rPr lang="en-US" sz="800" dirty="0"/>
              <a:t>Speak Up! – I share my perspective, even when it’s difficult.</a:t>
            </a:r>
          </a:p>
          <a:p>
            <a:r>
              <a:rPr lang="en-US" sz="800" b="1" dirty="0"/>
              <a:t>We recognize this is a learning year and we are encouraging associates and leaders to practice, play, take action and attempt to make steady progress to become more comfortable with these culture shifts.</a:t>
            </a:r>
          </a:p>
        </p:txBody>
      </p:sp>
      <p:sp>
        <p:nvSpPr>
          <p:cNvPr id="58" name="Rectangle 57">
            <a:extLst>
              <a:ext uri="{FF2B5EF4-FFF2-40B4-BE49-F238E27FC236}">
                <a16:creationId xmlns:a16="http://schemas.microsoft.com/office/drawing/2014/main" id="{B36A746B-EA22-40B4-9343-501A01E9F39B}"/>
              </a:ext>
            </a:extLst>
          </p:cNvPr>
          <p:cNvSpPr/>
          <p:nvPr/>
        </p:nvSpPr>
        <p:spPr>
          <a:xfrm>
            <a:off x="4148197" y="4807378"/>
            <a:ext cx="3521290" cy="1938992"/>
          </a:xfrm>
          <a:prstGeom prst="rect">
            <a:avLst/>
          </a:prstGeom>
        </p:spPr>
        <p:txBody>
          <a:bodyPr wrap="square">
            <a:spAutoFit/>
          </a:bodyPr>
          <a:lstStyle/>
          <a:p>
            <a:r>
              <a:rPr lang="en-US" sz="1000" dirty="0">
                <a:latin typeface="Arial" panose="020B0604020202020204" pitchFamily="34" charset="0"/>
                <a:ea typeface="Calibri" panose="020F0502020204030204" pitchFamily="34" charset="0"/>
                <a:cs typeface="Arial" panose="020B0604020202020204" pitchFamily="34" charset="0"/>
              </a:rPr>
              <a:t>(1) I will focus on Speak Up for the first and second performance period (</a:t>
            </a:r>
            <a:r>
              <a:rPr lang="en-US" sz="1000" b="1" dirty="0">
                <a:solidFill>
                  <a:srgbClr val="009242"/>
                </a:solidFill>
                <a:latin typeface="Arial" panose="020B0604020202020204" pitchFamily="34" charset="0"/>
                <a:ea typeface="Calibri" panose="020F0502020204030204" pitchFamily="34" charset="0"/>
                <a:cs typeface="Arial" panose="020B0604020202020204" pitchFamily="34" charset="0"/>
              </a:rPr>
              <a:t>through September 30</a:t>
            </a:r>
            <a:r>
              <a:rPr lang="en-US" sz="1000" dirty="0">
                <a:latin typeface="Arial" panose="020B0604020202020204" pitchFamily="34" charset="0"/>
                <a:ea typeface="Calibri" panose="020F0502020204030204" pitchFamily="34" charset="0"/>
                <a:cs typeface="Arial" panose="020B0604020202020204" pitchFamily="34" charset="0"/>
              </a:rPr>
              <a:t>) and Own Results in the final period (</a:t>
            </a:r>
            <a:r>
              <a:rPr lang="en-US" sz="1000" b="1" dirty="0">
                <a:solidFill>
                  <a:srgbClr val="009242"/>
                </a:solidFill>
                <a:latin typeface="Arial" panose="020B0604020202020204" pitchFamily="34" charset="0"/>
                <a:ea typeface="Calibri" panose="020F0502020204030204" pitchFamily="34" charset="0"/>
                <a:cs typeface="Arial" panose="020B0604020202020204" pitchFamily="34" charset="0"/>
              </a:rPr>
              <a:t>through December 31</a:t>
            </a:r>
            <a:r>
              <a:rPr lang="en-US" sz="1000" dirty="0">
                <a:latin typeface="Arial" panose="020B0604020202020204" pitchFamily="34" charset="0"/>
                <a:ea typeface="Calibri" panose="020F0502020204030204" pitchFamily="34" charset="0"/>
                <a:cs typeface="Arial" panose="020B0604020202020204" pitchFamily="34" charset="0"/>
              </a:rPr>
              <a:t>) because </a:t>
            </a:r>
            <a:r>
              <a:rPr lang="en-US" sz="1000" b="1" dirty="0">
                <a:solidFill>
                  <a:srgbClr val="009242"/>
                </a:solidFill>
                <a:latin typeface="Arial" panose="020B0604020202020204" pitchFamily="34" charset="0"/>
                <a:ea typeface="Calibri" panose="020F0502020204030204" pitchFamily="34" charset="0"/>
                <a:cs typeface="Arial" panose="020B0604020202020204" pitchFamily="34" charset="0"/>
              </a:rPr>
              <a:t>this in our busiest time of year</a:t>
            </a:r>
            <a:r>
              <a:rPr lang="en-US" sz="1000" dirty="0">
                <a:latin typeface="Arial" panose="020B0604020202020204" pitchFamily="34" charset="0"/>
                <a:ea typeface="Calibri" panose="020F0502020204030204" pitchFamily="34" charset="0"/>
                <a:cs typeface="Arial" panose="020B0604020202020204" pitchFamily="34" charset="0"/>
              </a:rPr>
              <a:t>. (2) Speak Up: I want to start speaking up more deliberately in order to generate relevant ideas by</a:t>
            </a:r>
            <a:r>
              <a:rPr lang="en-US" sz="1000" b="1" dirty="0">
                <a:solidFill>
                  <a:srgbClr val="009242"/>
                </a:solidFill>
                <a:latin typeface="Arial" panose="020B0604020202020204" pitchFamily="34" charset="0"/>
                <a:ea typeface="Calibri" panose="020F0502020204030204" pitchFamily="34" charset="0"/>
                <a:cs typeface="Arial" panose="020B0604020202020204" pitchFamily="34" charset="0"/>
              </a:rPr>
              <a:t> asking more questions in meetings.</a:t>
            </a:r>
            <a:r>
              <a:rPr lang="en-US" sz="1000" dirty="0">
                <a:latin typeface="Arial" panose="020B0604020202020204" pitchFamily="34" charset="0"/>
                <a:ea typeface="Calibri" panose="020F0502020204030204" pitchFamily="34" charset="0"/>
                <a:cs typeface="Arial" panose="020B0604020202020204" pitchFamily="34" charset="0"/>
              </a:rPr>
              <a:t> Own Results: I want to stop raising issues with my </a:t>
            </a:r>
            <a:r>
              <a:rPr lang="en-US" sz="1000" b="1" dirty="0">
                <a:solidFill>
                  <a:srgbClr val="009242"/>
                </a:solidFill>
                <a:latin typeface="Arial" panose="020B0604020202020204" pitchFamily="34" charset="0"/>
                <a:ea typeface="Calibri" panose="020F0502020204030204" pitchFamily="34" charset="0"/>
                <a:cs typeface="Arial" panose="020B0604020202020204" pitchFamily="34" charset="0"/>
              </a:rPr>
              <a:t>manager without a proposed solution</a:t>
            </a:r>
            <a:r>
              <a:rPr lang="en-US" sz="1000" dirty="0">
                <a:latin typeface="Arial" panose="020B0604020202020204" pitchFamily="34" charset="0"/>
                <a:ea typeface="Calibri" panose="020F0502020204030204" pitchFamily="34" charset="0"/>
                <a:cs typeface="Arial" panose="020B0604020202020204" pitchFamily="34" charset="0"/>
              </a:rPr>
              <a:t>. (3) I will take action against learning and practicing these behaviors and (4) identify support I need from my </a:t>
            </a:r>
            <a:r>
              <a:rPr lang="en-US" sz="1000" b="1" dirty="0">
                <a:solidFill>
                  <a:srgbClr val="009242"/>
                </a:solidFill>
                <a:latin typeface="Arial" panose="020B0604020202020204" pitchFamily="34" charset="0"/>
                <a:ea typeface="Calibri" panose="020F0502020204030204" pitchFamily="34" charset="0"/>
                <a:cs typeface="Arial" panose="020B0604020202020204" pitchFamily="34" charset="0"/>
              </a:rPr>
              <a:t>manager during our check in meetings and during performance reviews </a:t>
            </a:r>
            <a:r>
              <a:rPr lang="en-US" sz="1000" dirty="0">
                <a:latin typeface="Arial" panose="020B0604020202020204" pitchFamily="34" charset="0"/>
                <a:ea typeface="Calibri" panose="020F0502020204030204" pitchFamily="34" charset="0"/>
                <a:cs typeface="Arial" panose="020B0604020202020204" pitchFamily="34" charset="0"/>
              </a:rPr>
              <a:t>in order to continue advancing these culture behaviors.</a:t>
            </a:r>
            <a:endParaRPr lang="en-US" sz="1000" dirty="0">
              <a:latin typeface="Arial" panose="020B0604020202020204" pitchFamily="34" charset="0"/>
              <a:cs typeface="Arial" panose="020B0604020202020204" pitchFamily="34" charset="0"/>
            </a:endParaRPr>
          </a:p>
        </p:txBody>
      </p:sp>
      <p:sp>
        <p:nvSpPr>
          <p:cNvPr id="59" name="Speech Bubble: Rectangle 58">
            <a:extLst>
              <a:ext uri="{FF2B5EF4-FFF2-40B4-BE49-F238E27FC236}">
                <a16:creationId xmlns:a16="http://schemas.microsoft.com/office/drawing/2014/main" id="{C1FDD751-1D65-42CA-AF6A-9CBED8389477}"/>
              </a:ext>
            </a:extLst>
          </p:cNvPr>
          <p:cNvSpPr/>
          <p:nvPr/>
        </p:nvSpPr>
        <p:spPr>
          <a:xfrm>
            <a:off x="7736933" y="2520146"/>
            <a:ext cx="1307592" cy="1281987"/>
          </a:xfrm>
          <a:prstGeom prst="wedgeRectCallout">
            <a:avLst>
              <a:gd name="adj1" fmla="val -69160"/>
              <a:gd name="adj2" fmla="val 20162"/>
            </a:avLst>
          </a:prstGeom>
          <a:solidFill>
            <a:schemeClr val="accent1"/>
          </a:solidFill>
          <a:ln>
            <a:solidFill>
              <a:schemeClr val="accent1"/>
            </a:solid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dirty="0">
                <a:solidFill>
                  <a:schemeClr val="bg1"/>
                </a:solidFill>
              </a:rPr>
              <a:t>This measure </a:t>
            </a:r>
          </a:p>
          <a:p>
            <a:pPr algn="ctr"/>
            <a:r>
              <a:rPr lang="en-US" sz="900" dirty="0">
                <a:solidFill>
                  <a:schemeClr val="bg1"/>
                </a:solidFill>
              </a:rPr>
              <a:t>of success is not changed from the cascade. Associates need to make the measures </a:t>
            </a:r>
            <a:r>
              <a:rPr lang="en-US" sz="900" b="1" dirty="0">
                <a:solidFill>
                  <a:schemeClr val="bg1"/>
                </a:solidFill>
              </a:rPr>
              <a:t>relevant</a:t>
            </a:r>
            <a:r>
              <a:rPr lang="en-US" sz="900" dirty="0">
                <a:solidFill>
                  <a:schemeClr val="bg1"/>
                </a:solidFill>
              </a:rPr>
              <a:t> to their role.</a:t>
            </a:r>
          </a:p>
        </p:txBody>
      </p:sp>
      <p:sp>
        <p:nvSpPr>
          <p:cNvPr id="60" name="Oval 59">
            <a:extLst>
              <a:ext uri="{FF2B5EF4-FFF2-40B4-BE49-F238E27FC236}">
                <a16:creationId xmlns:a16="http://schemas.microsoft.com/office/drawing/2014/main" id="{FEC778EB-98D1-4CBF-8E98-BEB4A1A0F472}"/>
              </a:ext>
            </a:extLst>
          </p:cNvPr>
          <p:cNvSpPr/>
          <p:nvPr/>
        </p:nvSpPr>
        <p:spPr>
          <a:xfrm>
            <a:off x="7543800" y="2312770"/>
            <a:ext cx="385486" cy="37316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R</a:t>
            </a:r>
            <a:endParaRPr lang="en-US" dirty="0"/>
          </a:p>
        </p:txBody>
      </p:sp>
      <p:sp>
        <p:nvSpPr>
          <p:cNvPr id="66" name="Speech Bubble: Rectangle 65">
            <a:extLst>
              <a:ext uri="{FF2B5EF4-FFF2-40B4-BE49-F238E27FC236}">
                <a16:creationId xmlns:a16="http://schemas.microsoft.com/office/drawing/2014/main" id="{CBF101C2-35A9-46CC-919D-42DE1BD8661D}"/>
              </a:ext>
            </a:extLst>
          </p:cNvPr>
          <p:cNvSpPr/>
          <p:nvPr/>
        </p:nvSpPr>
        <p:spPr>
          <a:xfrm>
            <a:off x="7737113" y="4473091"/>
            <a:ext cx="1307412" cy="903237"/>
          </a:xfrm>
          <a:prstGeom prst="wedgeRectCallout">
            <a:avLst>
              <a:gd name="adj1" fmla="val -68686"/>
              <a:gd name="adj2" fmla="val 30160"/>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dirty="0">
                <a:solidFill>
                  <a:schemeClr val="bg1"/>
                </a:solidFill>
              </a:rPr>
              <a:t>The identified culture shifts were made </a:t>
            </a:r>
            <a:r>
              <a:rPr lang="en-US" sz="900" b="1" dirty="0">
                <a:solidFill>
                  <a:schemeClr val="bg1"/>
                </a:solidFill>
              </a:rPr>
              <a:t>relevant</a:t>
            </a:r>
            <a:r>
              <a:rPr lang="en-US" sz="900" dirty="0">
                <a:solidFill>
                  <a:schemeClr val="bg1"/>
                </a:solidFill>
              </a:rPr>
              <a:t> to the associate’s role/department.</a:t>
            </a:r>
          </a:p>
        </p:txBody>
      </p:sp>
      <p:sp>
        <p:nvSpPr>
          <p:cNvPr id="77" name="Oval 76">
            <a:extLst>
              <a:ext uri="{FF2B5EF4-FFF2-40B4-BE49-F238E27FC236}">
                <a16:creationId xmlns:a16="http://schemas.microsoft.com/office/drawing/2014/main" id="{96097E7D-6420-45BF-9048-1DACF276D927}"/>
              </a:ext>
            </a:extLst>
          </p:cNvPr>
          <p:cNvSpPr/>
          <p:nvPr/>
        </p:nvSpPr>
        <p:spPr>
          <a:xfrm>
            <a:off x="7543800" y="4273139"/>
            <a:ext cx="385486" cy="37316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R</a:t>
            </a:r>
            <a:endParaRPr lang="en-US" dirty="0"/>
          </a:p>
        </p:txBody>
      </p:sp>
      <p:sp>
        <p:nvSpPr>
          <p:cNvPr id="78" name="Speech Bubble: Rectangle 77">
            <a:extLst>
              <a:ext uri="{FF2B5EF4-FFF2-40B4-BE49-F238E27FC236}">
                <a16:creationId xmlns:a16="http://schemas.microsoft.com/office/drawing/2014/main" id="{E2A39114-6D6F-4B96-B4FD-A4F7CB6E213B}"/>
              </a:ext>
            </a:extLst>
          </p:cNvPr>
          <p:cNvSpPr/>
          <p:nvPr/>
        </p:nvSpPr>
        <p:spPr>
          <a:xfrm>
            <a:off x="2004082" y="5515591"/>
            <a:ext cx="1836049" cy="783480"/>
          </a:xfrm>
          <a:prstGeom prst="wedgeRectCallout">
            <a:avLst>
              <a:gd name="adj1" fmla="val 63075"/>
              <a:gd name="adj2" fmla="val -22182"/>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dirty="0">
                <a:solidFill>
                  <a:schemeClr val="bg1"/>
                </a:solidFill>
              </a:rPr>
              <a:t>Including</a:t>
            </a:r>
            <a:r>
              <a:rPr lang="en-US" sz="900" b="1" dirty="0">
                <a:solidFill>
                  <a:schemeClr val="bg1"/>
                </a:solidFill>
              </a:rPr>
              <a:t> specific </a:t>
            </a:r>
          </a:p>
          <a:p>
            <a:pPr algn="ctr"/>
            <a:r>
              <a:rPr lang="en-US" sz="900" dirty="0">
                <a:solidFill>
                  <a:schemeClr val="bg1"/>
                </a:solidFill>
              </a:rPr>
              <a:t>actions allow </a:t>
            </a:r>
          </a:p>
          <a:p>
            <a:pPr algn="ctr"/>
            <a:r>
              <a:rPr lang="en-US" sz="900" dirty="0">
                <a:solidFill>
                  <a:schemeClr val="bg1"/>
                </a:solidFill>
              </a:rPr>
              <a:t>you to determine if you </a:t>
            </a:r>
          </a:p>
          <a:p>
            <a:pPr algn="ctr"/>
            <a:r>
              <a:rPr lang="en-US" sz="900" dirty="0">
                <a:solidFill>
                  <a:schemeClr val="bg1"/>
                </a:solidFill>
              </a:rPr>
              <a:t>are progressing towards</a:t>
            </a:r>
          </a:p>
          <a:p>
            <a:pPr algn="ctr"/>
            <a:r>
              <a:rPr lang="en-US" sz="900" dirty="0">
                <a:solidFill>
                  <a:schemeClr val="bg1"/>
                </a:solidFill>
              </a:rPr>
              <a:t> the culture shift.</a:t>
            </a:r>
          </a:p>
        </p:txBody>
      </p:sp>
      <p:sp>
        <p:nvSpPr>
          <p:cNvPr id="79" name="Oval 78">
            <a:extLst>
              <a:ext uri="{FF2B5EF4-FFF2-40B4-BE49-F238E27FC236}">
                <a16:creationId xmlns:a16="http://schemas.microsoft.com/office/drawing/2014/main" id="{DFB52EDE-D8ED-49A1-97AC-81397E8705A1}"/>
              </a:ext>
            </a:extLst>
          </p:cNvPr>
          <p:cNvSpPr/>
          <p:nvPr/>
        </p:nvSpPr>
        <p:spPr>
          <a:xfrm>
            <a:off x="1824314" y="5349853"/>
            <a:ext cx="385486" cy="37316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S</a:t>
            </a:r>
            <a:endParaRPr lang="en-US" dirty="0"/>
          </a:p>
        </p:txBody>
      </p:sp>
      <p:sp>
        <p:nvSpPr>
          <p:cNvPr id="80" name="Speech Bubble: Rectangle 79">
            <a:extLst>
              <a:ext uri="{FF2B5EF4-FFF2-40B4-BE49-F238E27FC236}">
                <a16:creationId xmlns:a16="http://schemas.microsoft.com/office/drawing/2014/main" id="{3ED5B4F3-E71C-4727-8F6D-B6D9F59E2261}"/>
              </a:ext>
            </a:extLst>
          </p:cNvPr>
          <p:cNvSpPr/>
          <p:nvPr/>
        </p:nvSpPr>
        <p:spPr>
          <a:xfrm>
            <a:off x="7737113" y="5771445"/>
            <a:ext cx="1307412" cy="732325"/>
          </a:xfrm>
          <a:prstGeom prst="wedgeRectCallout">
            <a:avLst>
              <a:gd name="adj1" fmla="val -67934"/>
              <a:gd name="adj2" fmla="val 22069"/>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dirty="0">
                <a:solidFill>
                  <a:schemeClr val="bg1"/>
                </a:solidFill>
              </a:rPr>
              <a:t>Including </a:t>
            </a:r>
            <a:r>
              <a:rPr lang="en-US" sz="900" b="1" dirty="0">
                <a:solidFill>
                  <a:schemeClr val="bg1"/>
                </a:solidFill>
              </a:rPr>
              <a:t>dates</a:t>
            </a:r>
            <a:r>
              <a:rPr lang="en-US" sz="900" dirty="0">
                <a:solidFill>
                  <a:schemeClr val="bg1"/>
                </a:solidFill>
              </a:rPr>
              <a:t> will support management of expectations.  </a:t>
            </a:r>
          </a:p>
        </p:txBody>
      </p:sp>
      <p:sp>
        <p:nvSpPr>
          <p:cNvPr id="81" name="Oval 80">
            <a:extLst>
              <a:ext uri="{FF2B5EF4-FFF2-40B4-BE49-F238E27FC236}">
                <a16:creationId xmlns:a16="http://schemas.microsoft.com/office/drawing/2014/main" id="{C1AC968C-8E5D-413C-B39E-C5DAD97DCD7E}"/>
              </a:ext>
            </a:extLst>
          </p:cNvPr>
          <p:cNvSpPr/>
          <p:nvPr/>
        </p:nvSpPr>
        <p:spPr>
          <a:xfrm>
            <a:off x="7543800" y="5584864"/>
            <a:ext cx="385486" cy="37316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latin typeface="Arial" panose="020B0604020202020204" pitchFamily="34" charset="0"/>
                <a:ea typeface="Verdana" panose="020B0604030504040204" pitchFamily="34" charset="0"/>
                <a:cs typeface="Arial" panose="020B0604020202020204" pitchFamily="34" charset="0"/>
              </a:rPr>
              <a:t>T</a:t>
            </a:r>
            <a:endParaRPr lang="en-US" dirty="0"/>
          </a:p>
        </p:txBody>
      </p:sp>
      <p:sp>
        <p:nvSpPr>
          <p:cNvPr id="9" name="Rectangle 8">
            <a:extLst>
              <a:ext uri="{FF2B5EF4-FFF2-40B4-BE49-F238E27FC236}">
                <a16:creationId xmlns:a16="http://schemas.microsoft.com/office/drawing/2014/main" id="{45688FE8-E759-4F4C-89A1-C1AFC0946867}"/>
              </a:ext>
            </a:extLst>
          </p:cNvPr>
          <p:cNvSpPr/>
          <p:nvPr/>
        </p:nvSpPr>
        <p:spPr>
          <a:xfrm>
            <a:off x="91583" y="1852785"/>
            <a:ext cx="8964535" cy="400110"/>
          </a:xfrm>
          <a:prstGeom prst="rect">
            <a:avLst/>
          </a:prstGeom>
          <a:noFill/>
          <a:ln w="6350">
            <a:noFill/>
          </a:ln>
        </p:spPr>
        <p:style>
          <a:lnRef idx="2">
            <a:schemeClr val="accent2"/>
          </a:lnRef>
          <a:fillRef idx="1">
            <a:schemeClr val="lt1"/>
          </a:fillRef>
          <a:effectRef idx="0">
            <a:schemeClr val="accent2"/>
          </a:effectRef>
          <a:fontRef idx="minor">
            <a:schemeClr val="dk1"/>
          </a:fontRef>
        </p:style>
        <p:txBody>
          <a:bodyPr wrap="square">
            <a:spAutoFit/>
          </a:bodyPr>
          <a:lstStyle/>
          <a:p>
            <a:r>
              <a:rPr lang="en-US" sz="1000" dirty="0">
                <a:solidFill>
                  <a:schemeClr val="tx1"/>
                </a:solidFill>
              </a:rPr>
              <a:t>In 2019, all associates will have a </a:t>
            </a:r>
            <a:r>
              <a:rPr lang="en-US" sz="1000" b="1" dirty="0">
                <a:solidFill>
                  <a:schemeClr val="tx1"/>
                </a:solidFill>
              </a:rPr>
              <a:t>Leadership &amp; Culture</a:t>
            </a:r>
            <a:r>
              <a:rPr lang="en-US" sz="1000" dirty="0">
                <a:solidFill>
                  <a:schemeClr val="tx1"/>
                </a:solidFill>
              </a:rPr>
              <a:t> objective. We recognize it’s difficult to measure the success of these behaviors. However, the objective is intended to build confidence in our ability to demonstrate our culture shifts.</a:t>
            </a:r>
          </a:p>
        </p:txBody>
      </p:sp>
      <p:sp>
        <p:nvSpPr>
          <p:cNvPr id="10" name="Rectangle 9">
            <a:extLst>
              <a:ext uri="{FF2B5EF4-FFF2-40B4-BE49-F238E27FC236}">
                <a16:creationId xmlns:a16="http://schemas.microsoft.com/office/drawing/2014/main" id="{79ECC64C-27E4-479F-B4A2-F33B9A68C6E1}"/>
              </a:ext>
            </a:extLst>
          </p:cNvPr>
          <p:cNvSpPr/>
          <p:nvPr/>
        </p:nvSpPr>
        <p:spPr>
          <a:xfrm>
            <a:off x="91583" y="1046202"/>
            <a:ext cx="9052417" cy="553998"/>
          </a:xfrm>
          <a:prstGeom prst="rect">
            <a:avLst/>
          </a:prstGeom>
        </p:spPr>
        <p:txBody>
          <a:bodyPr wrap="square">
            <a:spAutoFit/>
          </a:bodyPr>
          <a:lstStyle/>
          <a:p>
            <a:r>
              <a:rPr lang="en-US" sz="1000" dirty="0"/>
              <a:t>Writing </a:t>
            </a:r>
            <a:r>
              <a:rPr lang="en-US" sz="1000" b="1" dirty="0"/>
              <a:t>SMART</a:t>
            </a:r>
            <a:r>
              <a:rPr lang="en-US" sz="1000" dirty="0"/>
              <a:t> (Specific, Measurable, Attainable, Relevant, and Timebound) objectives can seem tough, but there are often minor changes you can make that will have a major impact. Review the examples of not-so SMART objectives and then notice how they can be rewritten to meet the SMART criteria.</a:t>
            </a:r>
          </a:p>
        </p:txBody>
      </p:sp>
      <p:grpSp>
        <p:nvGrpSpPr>
          <p:cNvPr id="42" name="Group 41">
            <a:extLst>
              <a:ext uri="{FF2B5EF4-FFF2-40B4-BE49-F238E27FC236}">
                <a16:creationId xmlns:a16="http://schemas.microsoft.com/office/drawing/2014/main" id="{5A69639D-2391-460E-A3B0-851350071458}"/>
              </a:ext>
            </a:extLst>
          </p:cNvPr>
          <p:cNvGrpSpPr/>
          <p:nvPr/>
        </p:nvGrpSpPr>
        <p:grpSpPr>
          <a:xfrm rot="20518975">
            <a:off x="96987" y="2265907"/>
            <a:ext cx="899960" cy="905960"/>
            <a:chOff x="43850" y="1040147"/>
            <a:chExt cx="899960" cy="905960"/>
          </a:xfrm>
        </p:grpSpPr>
        <p:sp>
          <p:nvSpPr>
            <p:cNvPr id="43" name="Oval 42">
              <a:extLst>
                <a:ext uri="{FF2B5EF4-FFF2-40B4-BE49-F238E27FC236}">
                  <a16:creationId xmlns:a16="http://schemas.microsoft.com/office/drawing/2014/main" id="{B6135748-C30F-46A4-9FE2-FE60E9B12A19}"/>
                </a:ext>
              </a:extLst>
            </p:cNvPr>
            <p:cNvSpPr/>
            <p:nvPr/>
          </p:nvSpPr>
          <p:spPr>
            <a:xfrm>
              <a:off x="43850" y="1040147"/>
              <a:ext cx="899960" cy="905960"/>
            </a:xfrm>
            <a:prstGeom prst="ellipse">
              <a:avLst/>
            </a:prstGeom>
            <a:ln w="12700">
              <a:solidFill>
                <a:schemeClr val="accent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5760" rIns="91440" bIns="0" numCol="1" spcCol="0" rtlCol="0" fromWordArt="0" anchor="ctr" anchorCtr="0" forceAA="0" compatLnSpc="1">
              <a:prstTxWarp prst="textNoShape">
                <a:avLst/>
              </a:prstTxWarp>
              <a:noAutofit/>
            </a:bodyPr>
            <a:lstStyle/>
            <a:p>
              <a:pPr algn="ctr"/>
              <a:r>
                <a:rPr lang="en-US" sz="800" b="1" dirty="0"/>
                <a:t>NOT-SO</a:t>
              </a:r>
            </a:p>
            <a:p>
              <a:pPr algn="ctr"/>
              <a:r>
                <a:rPr lang="en-US" sz="800" b="1" dirty="0"/>
                <a:t>SMART</a:t>
              </a:r>
              <a:endParaRPr lang="en-US" sz="900" b="1" dirty="0"/>
            </a:p>
          </p:txBody>
        </p:sp>
        <p:pic>
          <p:nvPicPr>
            <p:cNvPr id="48" name="Picture 8" descr="Related image">
              <a:extLst>
                <a:ext uri="{FF2B5EF4-FFF2-40B4-BE49-F238E27FC236}">
                  <a16:creationId xmlns:a16="http://schemas.microsoft.com/office/drawing/2014/main" id="{AD5A2838-3A64-4A0E-AD18-94EA67CECA6F}"/>
                </a:ext>
              </a:extLst>
            </p:cNvPr>
            <p:cNvPicPr>
              <a:picLocks noChangeAspect="1" noChangeArrowheads="1"/>
            </p:cNvPicPr>
            <p:nvPr/>
          </p:nvPicPr>
          <p:blipFill>
            <a:blip r:embed="rId4" cstate="print">
              <a:biLevel thresh="25000"/>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20170" y="1206339"/>
              <a:ext cx="317661" cy="317661"/>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grpSp>
        <p:nvGrpSpPr>
          <p:cNvPr id="54" name="Group 53">
            <a:extLst>
              <a:ext uri="{FF2B5EF4-FFF2-40B4-BE49-F238E27FC236}">
                <a16:creationId xmlns:a16="http://schemas.microsoft.com/office/drawing/2014/main" id="{34A91475-91F1-4250-B3B8-7CA928BDC408}"/>
              </a:ext>
            </a:extLst>
          </p:cNvPr>
          <p:cNvGrpSpPr/>
          <p:nvPr/>
        </p:nvGrpSpPr>
        <p:grpSpPr>
          <a:xfrm rot="19383423">
            <a:off x="89251" y="4457304"/>
            <a:ext cx="915433" cy="921536"/>
            <a:chOff x="7869539" y="3528718"/>
            <a:chExt cx="1158139" cy="1165860"/>
          </a:xfrm>
        </p:grpSpPr>
        <p:sp>
          <p:nvSpPr>
            <p:cNvPr id="55" name="Oval 54">
              <a:extLst>
                <a:ext uri="{FF2B5EF4-FFF2-40B4-BE49-F238E27FC236}">
                  <a16:creationId xmlns:a16="http://schemas.microsoft.com/office/drawing/2014/main" id="{C6E5CC77-D74F-415A-A186-ED1C2626538C}"/>
                </a:ext>
              </a:extLst>
            </p:cNvPr>
            <p:cNvSpPr/>
            <p:nvPr/>
          </p:nvSpPr>
          <p:spPr>
            <a:xfrm rot="966598">
              <a:off x="7869539" y="3528718"/>
              <a:ext cx="1158139" cy="1165860"/>
            </a:xfrm>
            <a:prstGeom prst="ellipse">
              <a:avLst/>
            </a:prstGeom>
            <a:solidFill>
              <a:srgbClr val="00B050"/>
            </a:solidFill>
            <a:ln w="12700">
              <a:solidFill>
                <a:srgbClr val="009242"/>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5760" rIns="0" bIns="0" numCol="1" spcCol="0" rtlCol="0" fromWordArt="0" anchor="ctr" anchorCtr="0" forceAA="0" compatLnSpc="1">
              <a:prstTxWarp prst="textNoShape">
                <a:avLst/>
              </a:prstTxWarp>
              <a:noAutofit/>
            </a:bodyPr>
            <a:lstStyle/>
            <a:p>
              <a:pPr algn="ctr"/>
              <a:r>
                <a:rPr lang="en-US" sz="1050" b="1" dirty="0"/>
                <a:t>SMART</a:t>
              </a:r>
            </a:p>
          </p:txBody>
        </p:sp>
        <p:pic>
          <p:nvPicPr>
            <p:cNvPr id="56" name="Picture 2" descr="Image result for check mark">
              <a:extLst>
                <a:ext uri="{FF2B5EF4-FFF2-40B4-BE49-F238E27FC236}">
                  <a16:creationId xmlns:a16="http://schemas.microsoft.com/office/drawing/2014/main" id="{15B36333-10C3-4DB6-8A84-F57CC36DB383}"/>
                </a:ext>
              </a:extLst>
            </p:cNvPr>
            <p:cNvPicPr>
              <a:picLocks noChangeAspect="1" noChangeArrowheads="1"/>
            </p:cNvPicPr>
            <p:nvPr/>
          </p:nvPicPr>
          <p:blipFill>
            <a:blip r:embed="rId6" cstate="print">
              <a:biLevel thresh="25000"/>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966598">
              <a:off x="8181402" y="3653841"/>
              <a:ext cx="619838" cy="619838"/>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48741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704849"/>
          </a:xfrm>
          <a:prstGeom prst="rect">
            <a:avLst/>
          </a:prstGeom>
          <a:gradFill>
            <a:gsLst>
              <a:gs pos="0">
                <a:srgbClr val="F68B1E"/>
              </a:gs>
              <a:gs pos="100000">
                <a:srgbClr val="8B0027"/>
              </a:gs>
              <a:gs pos="35000">
                <a:srgbClr val="DE181E"/>
              </a:gs>
            </a:gsLst>
            <a:lin ang="318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7" name="TextBox 6"/>
          <p:cNvSpPr txBox="1"/>
          <p:nvPr/>
        </p:nvSpPr>
        <p:spPr>
          <a:xfrm>
            <a:off x="1143000" y="190842"/>
            <a:ext cx="7149670" cy="323165"/>
          </a:xfrm>
          <a:prstGeom prst="rect">
            <a:avLst/>
          </a:prstGeom>
          <a:noFill/>
        </p:spPr>
        <p:txBody>
          <a:bodyPr wrap="square" rtlCol="0">
            <a:spAutoFit/>
          </a:bodyPr>
          <a:lstStyle/>
          <a:p>
            <a:r>
              <a:rPr lang="en-US" sz="1500" b="1" dirty="0">
                <a:solidFill>
                  <a:schemeClr val="bg1"/>
                </a:solidFill>
                <a:latin typeface="Verdana"/>
                <a:cs typeface="Verdana"/>
              </a:rPr>
              <a:t>SMART VS. NOT-SO SMART OBJECTIVES – ASSOCIATE EXAMPLES</a:t>
            </a:r>
          </a:p>
        </p:txBody>
      </p:sp>
      <p:pic>
        <p:nvPicPr>
          <p:cNvPr id="3" name="Picture 2" descr="richs_rgb_rev.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192549"/>
            <a:ext cx="628650" cy="319751"/>
          </a:xfrm>
          <a:prstGeom prst="rect">
            <a:avLst/>
          </a:prstGeom>
        </p:spPr>
      </p:pic>
      <p:sp>
        <p:nvSpPr>
          <p:cNvPr id="99" name="Rectangle 98">
            <a:extLst>
              <a:ext uri="{FF2B5EF4-FFF2-40B4-BE49-F238E27FC236}">
                <a16:creationId xmlns:a16="http://schemas.microsoft.com/office/drawing/2014/main" id="{2789A01A-0781-4C57-94CD-09AC277B24FA}"/>
              </a:ext>
            </a:extLst>
          </p:cNvPr>
          <p:cNvSpPr/>
          <p:nvPr/>
        </p:nvSpPr>
        <p:spPr>
          <a:xfrm>
            <a:off x="98915" y="5695363"/>
            <a:ext cx="8991601" cy="934037"/>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20121047-D7E3-4938-9A05-4A066D090777}"/>
              </a:ext>
            </a:extLst>
          </p:cNvPr>
          <p:cNvSpPr txBox="1"/>
          <p:nvPr/>
        </p:nvSpPr>
        <p:spPr>
          <a:xfrm>
            <a:off x="973664" y="548816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101" name="TextBox 100">
            <a:extLst>
              <a:ext uri="{FF2B5EF4-FFF2-40B4-BE49-F238E27FC236}">
                <a16:creationId xmlns:a16="http://schemas.microsoft.com/office/drawing/2014/main" id="{0C8ECE02-E26A-44F0-B62B-44F62C908E3F}"/>
              </a:ext>
            </a:extLst>
          </p:cNvPr>
          <p:cNvSpPr txBox="1"/>
          <p:nvPr/>
        </p:nvSpPr>
        <p:spPr>
          <a:xfrm>
            <a:off x="3374073" y="5488168"/>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104" name="TextBox 103">
            <a:extLst>
              <a:ext uri="{FF2B5EF4-FFF2-40B4-BE49-F238E27FC236}">
                <a16:creationId xmlns:a16="http://schemas.microsoft.com/office/drawing/2014/main" id="{B6181674-794E-4961-B73B-D2F4CC6FE979}"/>
              </a:ext>
            </a:extLst>
          </p:cNvPr>
          <p:cNvSpPr txBox="1"/>
          <p:nvPr/>
        </p:nvSpPr>
        <p:spPr>
          <a:xfrm>
            <a:off x="175116" y="5488168"/>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105" name="Rectangle 104">
            <a:extLst>
              <a:ext uri="{FF2B5EF4-FFF2-40B4-BE49-F238E27FC236}">
                <a16:creationId xmlns:a16="http://schemas.microsoft.com/office/drawing/2014/main" id="{487EDD9B-2380-49E3-94A2-89C28B329FCC}"/>
              </a:ext>
            </a:extLst>
          </p:cNvPr>
          <p:cNvSpPr/>
          <p:nvPr/>
        </p:nvSpPr>
        <p:spPr>
          <a:xfrm>
            <a:off x="220580" y="6126256"/>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7F70F8C8-829E-4E1F-92F2-04A02AE954E7}"/>
              </a:ext>
            </a:extLst>
          </p:cNvPr>
          <p:cNvSpPr txBox="1"/>
          <p:nvPr/>
        </p:nvSpPr>
        <p:spPr>
          <a:xfrm>
            <a:off x="294994" y="6041171"/>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108" name="Rectangle 107">
            <a:extLst>
              <a:ext uri="{FF2B5EF4-FFF2-40B4-BE49-F238E27FC236}">
                <a16:creationId xmlns:a16="http://schemas.microsoft.com/office/drawing/2014/main" id="{4B3E690E-E025-4782-B4B5-837D5FCF60A5}"/>
              </a:ext>
            </a:extLst>
          </p:cNvPr>
          <p:cNvSpPr/>
          <p:nvPr/>
        </p:nvSpPr>
        <p:spPr>
          <a:xfrm>
            <a:off x="970206" y="5956597"/>
            <a:ext cx="2299739" cy="414344"/>
          </a:xfrm>
          <a:prstGeom prst="rect">
            <a:avLst/>
          </a:prstGeom>
        </p:spPr>
        <p:txBody>
          <a:bodyPr wrap="square">
            <a:spAutoFit/>
          </a:bodyPr>
          <a:lstStyle/>
          <a:p>
            <a:pPr defTabSz="457200">
              <a:lnSpc>
                <a:spcPct val="115000"/>
              </a:lnSpc>
              <a:defRPr/>
            </a:pPr>
            <a:r>
              <a:rPr lang="en-US" sz="950" dirty="0">
                <a:latin typeface="Arial" panose="020B0604020202020204" pitchFamily="34" charset="0"/>
                <a:cs typeface="Arial" panose="020B0604020202020204" pitchFamily="34" charset="0"/>
              </a:rPr>
              <a:t>Reduce organizational risk and outside counsel spend</a:t>
            </a:r>
          </a:p>
        </p:txBody>
      </p:sp>
      <p:sp>
        <p:nvSpPr>
          <p:cNvPr id="88" name="Rectangle 87">
            <a:extLst>
              <a:ext uri="{FF2B5EF4-FFF2-40B4-BE49-F238E27FC236}">
                <a16:creationId xmlns:a16="http://schemas.microsoft.com/office/drawing/2014/main" id="{62011289-8DBB-4581-9712-5B7F34CE81D9}"/>
              </a:ext>
            </a:extLst>
          </p:cNvPr>
          <p:cNvSpPr/>
          <p:nvPr/>
        </p:nvSpPr>
        <p:spPr>
          <a:xfrm>
            <a:off x="98917" y="2340665"/>
            <a:ext cx="8991601" cy="1611812"/>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9" name="TextBox 88">
            <a:extLst>
              <a:ext uri="{FF2B5EF4-FFF2-40B4-BE49-F238E27FC236}">
                <a16:creationId xmlns:a16="http://schemas.microsoft.com/office/drawing/2014/main" id="{BDBB085E-40B8-49B4-8D03-38532670C15B}"/>
              </a:ext>
            </a:extLst>
          </p:cNvPr>
          <p:cNvSpPr txBox="1"/>
          <p:nvPr/>
        </p:nvSpPr>
        <p:spPr>
          <a:xfrm>
            <a:off x="973666" y="2133471"/>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90" name="TextBox 89">
            <a:extLst>
              <a:ext uri="{FF2B5EF4-FFF2-40B4-BE49-F238E27FC236}">
                <a16:creationId xmlns:a16="http://schemas.microsoft.com/office/drawing/2014/main" id="{11F1B0FE-58CD-443D-BEF4-73C76A9E49ED}"/>
              </a:ext>
            </a:extLst>
          </p:cNvPr>
          <p:cNvSpPr txBox="1"/>
          <p:nvPr/>
        </p:nvSpPr>
        <p:spPr>
          <a:xfrm>
            <a:off x="3374073" y="2133471"/>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93" name="TextBox 92">
            <a:extLst>
              <a:ext uri="{FF2B5EF4-FFF2-40B4-BE49-F238E27FC236}">
                <a16:creationId xmlns:a16="http://schemas.microsoft.com/office/drawing/2014/main" id="{1E00D5B2-2198-4701-BBF6-ABBC802B780F}"/>
              </a:ext>
            </a:extLst>
          </p:cNvPr>
          <p:cNvSpPr txBox="1"/>
          <p:nvPr/>
        </p:nvSpPr>
        <p:spPr>
          <a:xfrm>
            <a:off x="175118" y="2133471"/>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94" name="Rectangle 93">
            <a:extLst>
              <a:ext uri="{FF2B5EF4-FFF2-40B4-BE49-F238E27FC236}">
                <a16:creationId xmlns:a16="http://schemas.microsoft.com/office/drawing/2014/main" id="{B145860D-8361-48D0-960B-F5B1A26424B1}"/>
              </a:ext>
            </a:extLst>
          </p:cNvPr>
          <p:cNvSpPr/>
          <p:nvPr/>
        </p:nvSpPr>
        <p:spPr>
          <a:xfrm>
            <a:off x="220582" y="3100851"/>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95" name="TextBox 94">
            <a:extLst>
              <a:ext uri="{FF2B5EF4-FFF2-40B4-BE49-F238E27FC236}">
                <a16:creationId xmlns:a16="http://schemas.microsoft.com/office/drawing/2014/main" id="{AB73ECA7-324A-420B-8B39-D9DE91202C21}"/>
              </a:ext>
            </a:extLst>
          </p:cNvPr>
          <p:cNvSpPr txBox="1"/>
          <p:nvPr/>
        </p:nvSpPr>
        <p:spPr>
          <a:xfrm>
            <a:off x="294996" y="3015766"/>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97" name="Rectangle 96">
            <a:extLst>
              <a:ext uri="{FF2B5EF4-FFF2-40B4-BE49-F238E27FC236}">
                <a16:creationId xmlns:a16="http://schemas.microsoft.com/office/drawing/2014/main" id="{72C4660E-A484-43BE-BF43-4A964B2EE812}"/>
              </a:ext>
            </a:extLst>
          </p:cNvPr>
          <p:cNvSpPr/>
          <p:nvPr/>
        </p:nvSpPr>
        <p:spPr>
          <a:xfrm>
            <a:off x="970206" y="2855338"/>
            <a:ext cx="2333893" cy="582467"/>
          </a:xfrm>
          <a:prstGeom prst="rect">
            <a:avLst/>
          </a:prstGeom>
        </p:spPr>
        <p:txBody>
          <a:bodyPr wrap="square">
            <a:spAutoFit/>
          </a:bodyPr>
          <a:lstStyle/>
          <a:p>
            <a:pPr defTabSz="457200">
              <a:lnSpc>
                <a:spcPct val="115000"/>
              </a:lnSpc>
              <a:defRPr/>
            </a:pPr>
            <a:r>
              <a:rPr lang="en-US" sz="950" dirty="0">
                <a:latin typeface="Arial" panose="020B0604020202020204" pitchFamily="34" charset="0"/>
                <a:cs typeface="Arial" panose="020B0604020202020204" pitchFamily="34" charset="0"/>
              </a:rPr>
              <a:t>Leverage technology to drive cost  procurement efficiencies and enhanced decision making and results</a:t>
            </a:r>
          </a:p>
        </p:txBody>
      </p:sp>
      <p:sp>
        <p:nvSpPr>
          <p:cNvPr id="2" name="Rectangle 1">
            <a:extLst>
              <a:ext uri="{FF2B5EF4-FFF2-40B4-BE49-F238E27FC236}">
                <a16:creationId xmlns:a16="http://schemas.microsoft.com/office/drawing/2014/main" id="{9CA02B7A-CFBD-4D5B-B816-0694D401CB3E}"/>
              </a:ext>
            </a:extLst>
          </p:cNvPr>
          <p:cNvSpPr/>
          <p:nvPr/>
        </p:nvSpPr>
        <p:spPr>
          <a:xfrm>
            <a:off x="3374074" y="2407907"/>
            <a:ext cx="5018988" cy="1477328"/>
          </a:xfrm>
          <a:prstGeom prst="rect">
            <a:avLst/>
          </a:prstGeom>
        </p:spPr>
        <p:txBody>
          <a:bodyPr wrap="square">
            <a:spAutoFit/>
          </a:bodyPr>
          <a:lstStyle/>
          <a:p>
            <a:r>
              <a:rPr lang="en-US" sz="900" dirty="0">
                <a:latin typeface="Arial" panose="020B0604020202020204" pitchFamily="34" charset="0"/>
                <a:cs typeface="Arial" panose="020B0604020202020204" pitchFamily="34" charset="0"/>
              </a:rPr>
              <a:t>(a) I will be successful if I use analytical tools to improve the depth and quality of commodity analytics and reporting. (1)  Actively participate in the Commodity Management pilot.  Measured by </a:t>
            </a:r>
            <a:r>
              <a:rPr lang="en-US" sz="900" b="1" dirty="0">
                <a:solidFill>
                  <a:srgbClr val="009242"/>
                </a:solidFill>
                <a:latin typeface="Arial" panose="020B0604020202020204" pitchFamily="34" charset="0"/>
                <a:cs typeface="Arial" panose="020B0604020202020204" pitchFamily="34" charset="0"/>
              </a:rPr>
              <a:t>development of a pilot charter by 3/31 </a:t>
            </a:r>
            <a:r>
              <a:rPr lang="en-US" sz="900" dirty="0">
                <a:latin typeface="Arial" panose="020B0604020202020204" pitchFamily="34" charset="0"/>
                <a:cs typeface="Arial" panose="020B0604020202020204" pitchFamily="34" charset="0"/>
              </a:rPr>
              <a:t>and completing a SWOT analysis for expansion proposal due </a:t>
            </a:r>
            <a:r>
              <a:rPr lang="en-US" sz="900" b="1" dirty="0">
                <a:solidFill>
                  <a:srgbClr val="009242"/>
                </a:solidFill>
                <a:latin typeface="Arial" panose="020B0604020202020204" pitchFamily="34" charset="0"/>
                <a:cs typeface="Arial" panose="020B0604020202020204" pitchFamily="34" charset="0"/>
              </a:rPr>
              <a:t>by 9/30</a:t>
            </a:r>
            <a:r>
              <a:rPr lang="en-US" sz="900" dirty="0">
                <a:latin typeface="Arial" panose="020B0604020202020204" pitchFamily="34" charset="0"/>
                <a:cs typeface="Arial" panose="020B0604020202020204" pitchFamily="34" charset="0"/>
              </a:rPr>
              <a:t>.  (2)  Serve as a Financial Subject Matter Expert on the Global Passport rollout which includes </a:t>
            </a:r>
            <a:r>
              <a:rPr lang="en-US" sz="900" b="1" dirty="0">
                <a:solidFill>
                  <a:srgbClr val="009242"/>
                </a:solidFill>
                <a:latin typeface="Arial" panose="020B0604020202020204" pitchFamily="34" charset="0"/>
                <a:cs typeface="Arial" panose="020B0604020202020204" pitchFamily="34" charset="0"/>
              </a:rPr>
              <a:t>scorecard built and implemented by 4/30</a:t>
            </a:r>
            <a:r>
              <a:rPr lang="en-US" sz="900" dirty="0">
                <a:latin typeface="Arial" panose="020B0604020202020204" pitchFamily="34" charset="0"/>
                <a:cs typeface="Arial" panose="020B0604020202020204" pitchFamily="34" charset="0"/>
              </a:rPr>
              <a:t>.</a:t>
            </a:r>
          </a:p>
          <a:p>
            <a:r>
              <a:rPr lang="en-US" sz="900" dirty="0">
                <a:latin typeface="Arial" panose="020B0604020202020204" pitchFamily="34" charset="0"/>
                <a:cs typeface="Arial" panose="020B0604020202020204" pitchFamily="34" charset="0"/>
              </a:rPr>
              <a:t>(b) I should use technology to maximize results with category management and sourcing initiatives. (1) Execute Supplier Scorecards for strategic suppliers by </a:t>
            </a:r>
            <a:r>
              <a:rPr lang="en-US" sz="900" b="1" dirty="0">
                <a:solidFill>
                  <a:srgbClr val="009242"/>
                </a:solidFill>
                <a:latin typeface="Arial" panose="020B0604020202020204" pitchFamily="34" charset="0"/>
                <a:cs typeface="Arial" panose="020B0604020202020204" pitchFamily="34" charset="0"/>
              </a:rPr>
              <a:t>3/31</a:t>
            </a:r>
            <a:r>
              <a:rPr lang="en-US" sz="900" dirty="0">
                <a:latin typeface="Arial" panose="020B0604020202020204" pitchFamily="34" charset="0"/>
                <a:cs typeface="Arial" panose="020B0604020202020204" pitchFamily="34" charset="0"/>
              </a:rPr>
              <a:t>. (2) Identify and </a:t>
            </a:r>
            <a:r>
              <a:rPr lang="en-US" sz="900" b="1" dirty="0">
                <a:solidFill>
                  <a:srgbClr val="009242"/>
                </a:solidFill>
                <a:latin typeface="Arial" panose="020B0604020202020204" pitchFamily="34" charset="0"/>
                <a:cs typeface="Arial" panose="020B0604020202020204" pitchFamily="34" charset="0"/>
              </a:rPr>
              <a:t>implement</a:t>
            </a:r>
            <a:r>
              <a:rPr lang="en-US" sz="900" dirty="0">
                <a:latin typeface="Arial" panose="020B0604020202020204" pitchFamily="34" charset="0"/>
                <a:cs typeface="Arial" panose="020B0604020202020204" pitchFamily="34" charset="0"/>
              </a:rPr>
              <a:t> </a:t>
            </a:r>
            <a:r>
              <a:rPr lang="en-US" sz="900" b="1" dirty="0">
                <a:solidFill>
                  <a:srgbClr val="009242"/>
                </a:solidFill>
                <a:latin typeface="Arial" panose="020B0604020202020204" pitchFamily="34" charset="0"/>
                <a:cs typeface="Arial" panose="020B0604020202020204" pitchFamily="34" charset="0"/>
              </a:rPr>
              <a:t>3-5 new </a:t>
            </a:r>
            <a:r>
              <a:rPr lang="en-US" sz="900" dirty="0">
                <a:latin typeface="Arial" panose="020B0604020202020204" pitchFamily="34" charset="0"/>
                <a:cs typeface="Arial" panose="020B0604020202020204" pitchFamily="34" charset="0"/>
              </a:rPr>
              <a:t>sourcing opportunities in Ariba by </a:t>
            </a:r>
            <a:r>
              <a:rPr lang="en-US" sz="900" b="1" dirty="0">
                <a:solidFill>
                  <a:srgbClr val="009242"/>
                </a:solidFill>
                <a:latin typeface="Arial" panose="020B0604020202020204" pitchFamily="34" charset="0"/>
                <a:cs typeface="Arial" panose="020B0604020202020204" pitchFamily="34" charset="0"/>
              </a:rPr>
              <a:t>12/31</a:t>
            </a:r>
            <a:r>
              <a:rPr lang="en-US" sz="900" dirty="0">
                <a:latin typeface="Arial" panose="020B0604020202020204" pitchFamily="34" charset="0"/>
                <a:cs typeface="Arial" panose="020B0604020202020204" pitchFamily="34" charset="0"/>
              </a:rPr>
              <a:t>. (3) Harvest data from SPM to additional ROCS or opportunities for global category collaboration. Must identity </a:t>
            </a:r>
            <a:r>
              <a:rPr lang="en-US" sz="900" b="1" dirty="0">
                <a:solidFill>
                  <a:srgbClr val="009242"/>
                </a:solidFill>
                <a:latin typeface="Arial" panose="020B0604020202020204" pitchFamily="34" charset="0"/>
                <a:cs typeface="Arial" panose="020B0604020202020204" pitchFamily="34" charset="0"/>
              </a:rPr>
              <a:t>2 viable opportunities </a:t>
            </a:r>
            <a:r>
              <a:rPr lang="en-US" sz="900" dirty="0">
                <a:latin typeface="Arial" panose="020B0604020202020204" pitchFamily="34" charset="0"/>
                <a:cs typeface="Arial" panose="020B0604020202020204" pitchFamily="34" charset="0"/>
              </a:rPr>
              <a:t>per our requirements </a:t>
            </a:r>
            <a:r>
              <a:rPr lang="en-US" sz="900" b="1" dirty="0">
                <a:solidFill>
                  <a:srgbClr val="009242"/>
                </a:solidFill>
                <a:latin typeface="Arial" panose="020B0604020202020204" pitchFamily="34" charset="0"/>
                <a:cs typeface="Arial" panose="020B0604020202020204" pitchFamily="34" charset="0"/>
              </a:rPr>
              <a:t>each</a:t>
            </a:r>
            <a:r>
              <a:rPr lang="en-US" sz="900" dirty="0">
                <a:latin typeface="Arial" panose="020B0604020202020204" pitchFamily="34" charset="0"/>
                <a:cs typeface="Arial" panose="020B0604020202020204" pitchFamily="34" charset="0"/>
              </a:rPr>
              <a:t> </a:t>
            </a:r>
            <a:r>
              <a:rPr lang="en-US" sz="900" b="1" dirty="0">
                <a:solidFill>
                  <a:srgbClr val="009242"/>
                </a:solidFill>
                <a:latin typeface="Arial" panose="020B0604020202020204" pitchFamily="34" charset="0"/>
                <a:cs typeface="Arial" panose="020B0604020202020204" pitchFamily="34" charset="0"/>
              </a:rPr>
              <a:t>quarter</a:t>
            </a:r>
            <a:r>
              <a:rPr lang="en-US" sz="900" dirty="0">
                <a:latin typeface="Arial" panose="020B0604020202020204" pitchFamily="34" charset="0"/>
                <a:cs typeface="Arial" panose="020B0604020202020204" pitchFamily="34" charset="0"/>
              </a:rPr>
              <a:t>.</a:t>
            </a:r>
            <a:endParaRPr lang="en-US" sz="900" dirty="0">
              <a:latin typeface="Arial" panose="020B0604020202020204" pitchFamily="34" charset="0"/>
              <a:ea typeface="Verdana" panose="020B0604030504040204" pitchFamily="34" charset="0"/>
              <a:cs typeface="Arial" panose="020B0604020202020204" pitchFamily="34" charset="0"/>
            </a:endParaRPr>
          </a:p>
        </p:txBody>
      </p:sp>
      <p:sp>
        <p:nvSpPr>
          <p:cNvPr id="56" name="Rectangle 55">
            <a:extLst>
              <a:ext uri="{FF2B5EF4-FFF2-40B4-BE49-F238E27FC236}">
                <a16:creationId xmlns:a16="http://schemas.microsoft.com/office/drawing/2014/main" id="{1B429393-C494-4904-86D9-C9EF0B2EC45D}"/>
              </a:ext>
            </a:extLst>
          </p:cNvPr>
          <p:cNvSpPr/>
          <p:nvPr/>
        </p:nvSpPr>
        <p:spPr>
          <a:xfrm>
            <a:off x="98917" y="4587364"/>
            <a:ext cx="8991601" cy="568387"/>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5E0BAAE5-FDD1-42A2-997A-A062E9D293BF}"/>
              </a:ext>
            </a:extLst>
          </p:cNvPr>
          <p:cNvSpPr txBox="1"/>
          <p:nvPr/>
        </p:nvSpPr>
        <p:spPr>
          <a:xfrm>
            <a:off x="973666" y="4364181"/>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58" name="TextBox 57">
            <a:extLst>
              <a:ext uri="{FF2B5EF4-FFF2-40B4-BE49-F238E27FC236}">
                <a16:creationId xmlns:a16="http://schemas.microsoft.com/office/drawing/2014/main" id="{3A195A0A-422D-4C42-AE14-50A813DEDD96}"/>
              </a:ext>
            </a:extLst>
          </p:cNvPr>
          <p:cNvSpPr txBox="1"/>
          <p:nvPr/>
        </p:nvSpPr>
        <p:spPr>
          <a:xfrm>
            <a:off x="3374073" y="4364181"/>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61" name="TextBox 60">
            <a:extLst>
              <a:ext uri="{FF2B5EF4-FFF2-40B4-BE49-F238E27FC236}">
                <a16:creationId xmlns:a16="http://schemas.microsoft.com/office/drawing/2014/main" id="{C0C1202D-9082-427B-BEF8-F6ABBB5D2203}"/>
              </a:ext>
            </a:extLst>
          </p:cNvPr>
          <p:cNvSpPr txBox="1"/>
          <p:nvPr/>
        </p:nvSpPr>
        <p:spPr>
          <a:xfrm>
            <a:off x="175118" y="4364181"/>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62" name="Rectangle 61">
            <a:extLst>
              <a:ext uri="{FF2B5EF4-FFF2-40B4-BE49-F238E27FC236}">
                <a16:creationId xmlns:a16="http://schemas.microsoft.com/office/drawing/2014/main" id="{BC314F31-9044-4C2E-BA5F-4132D4D64C20}"/>
              </a:ext>
            </a:extLst>
          </p:cNvPr>
          <p:cNvSpPr/>
          <p:nvPr/>
        </p:nvSpPr>
        <p:spPr>
          <a:xfrm>
            <a:off x="220582" y="4825837"/>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FC9E4049-2D3E-47A4-8B2F-3F11A860DDFE}"/>
              </a:ext>
            </a:extLst>
          </p:cNvPr>
          <p:cNvSpPr txBox="1"/>
          <p:nvPr/>
        </p:nvSpPr>
        <p:spPr>
          <a:xfrm>
            <a:off x="294996" y="4740752"/>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64" name="TextBox 63">
            <a:extLst>
              <a:ext uri="{FF2B5EF4-FFF2-40B4-BE49-F238E27FC236}">
                <a16:creationId xmlns:a16="http://schemas.microsoft.com/office/drawing/2014/main" id="{7D3BA37D-8CCB-433B-81FE-B0FE0BE43767}"/>
              </a:ext>
            </a:extLst>
          </p:cNvPr>
          <p:cNvSpPr txBox="1"/>
          <p:nvPr/>
        </p:nvSpPr>
        <p:spPr>
          <a:xfrm>
            <a:off x="22718" y="3962400"/>
            <a:ext cx="4243469" cy="307777"/>
          </a:xfrm>
          <a:prstGeom prst="rect">
            <a:avLst/>
          </a:prstGeom>
          <a:noFill/>
        </p:spPr>
        <p:txBody>
          <a:bodyPr wrap="none" rtlCol="0">
            <a:spAutoFit/>
          </a:bodyPr>
          <a:lstStyle/>
          <a:p>
            <a:r>
              <a:rPr lang="en-US" sz="1400" b="1" dirty="0">
                <a:cs typeface="Arial" panose="020B0604020202020204" pitchFamily="34" charset="0"/>
              </a:rPr>
              <a:t>ENTERPRISE BEST PRACTICES EXAMPLE</a:t>
            </a:r>
          </a:p>
        </p:txBody>
      </p:sp>
      <p:sp>
        <p:nvSpPr>
          <p:cNvPr id="65" name="Rectangle 64">
            <a:extLst>
              <a:ext uri="{FF2B5EF4-FFF2-40B4-BE49-F238E27FC236}">
                <a16:creationId xmlns:a16="http://schemas.microsoft.com/office/drawing/2014/main" id="{B05F5194-36AE-4DF6-BA53-56C5B9E4744D}"/>
              </a:ext>
            </a:extLst>
          </p:cNvPr>
          <p:cNvSpPr/>
          <p:nvPr/>
        </p:nvSpPr>
        <p:spPr>
          <a:xfrm>
            <a:off x="970206" y="4748447"/>
            <a:ext cx="2299739" cy="246221"/>
          </a:xfrm>
          <a:prstGeom prst="rect">
            <a:avLst/>
          </a:prstGeom>
        </p:spPr>
        <p:txBody>
          <a:bodyPr wrap="square">
            <a:spAutoFit/>
          </a:bodyPr>
          <a:lstStyle/>
          <a:p>
            <a:pPr defTabSz="457200">
              <a:lnSpc>
                <a:spcPct val="115000"/>
              </a:lnSpc>
              <a:defRPr/>
            </a:pPr>
            <a:r>
              <a:rPr lang="en-US" sz="950" dirty="0">
                <a:latin typeface="Arial" panose="020B0604020202020204" pitchFamily="34" charset="0"/>
                <a:cs typeface="Arial" panose="020B0604020202020204" pitchFamily="34" charset="0"/>
              </a:rPr>
              <a:t>Support our Enterprise Best Practices</a:t>
            </a:r>
          </a:p>
        </p:txBody>
      </p:sp>
      <p:sp>
        <p:nvSpPr>
          <p:cNvPr id="74" name="Rectangle 73">
            <a:extLst>
              <a:ext uri="{FF2B5EF4-FFF2-40B4-BE49-F238E27FC236}">
                <a16:creationId xmlns:a16="http://schemas.microsoft.com/office/drawing/2014/main" id="{064BBD8C-EAA2-4976-A0C1-03EF6D526AC5}"/>
              </a:ext>
            </a:extLst>
          </p:cNvPr>
          <p:cNvSpPr/>
          <p:nvPr/>
        </p:nvSpPr>
        <p:spPr>
          <a:xfrm>
            <a:off x="3374073" y="4686891"/>
            <a:ext cx="5018988" cy="369332"/>
          </a:xfrm>
          <a:prstGeom prst="rect">
            <a:avLst/>
          </a:prstGeom>
        </p:spPr>
        <p:txBody>
          <a:bodyPr wrap="square">
            <a:spAutoFit/>
          </a:bodyPr>
          <a:lstStyle/>
          <a:p>
            <a:r>
              <a:rPr lang="en-US" sz="900" dirty="0"/>
              <a:t>I will be successful if I participate on projects related to improving enterprise best practices as related to Associate Central data integrity and on-boarding processes.</a:t>
            </a:r>
          </a:p>
        </p:txBody>
      </p:sp>
      <p:sp>
        <p:nvSpPr>
          <p:cNvPr id="48" name="TextBox 47">
            <a:extLst>
              <a:ext uri="{FF2B5EF4-FFF2-40B4-BE49-F238E27FC236}">
                <a16:creationId xmlns:a16="http://schemas.microsoft.com/office/drawing/2014/main" id="{B4CE10BD-634C-45D1-8E59-898511B56317}"/>
              </a:ext>
            </a:extLst>
          </p:cNvPr>
          <p:cNvSpPr txBox="1"/>
          <p:nvPr/>
        </p:nvSpPr>
        <p:spPr>
          <a:xfrm>
            <a:off x="44583" y="685800"/>
            <a:ext cx="3299301" cy="307777"/>
          </a:xfrm>
          <a:prstGeom prst="rect">
            <a:avLst/>
          </a:prstGeom>
          <a:noFill/>
        </p:spPr>
        <p:txBody>
          <a:bodyPr wrap="none" rtlCol="0">
            <a:spAutoFit/>
          </a:bodyPr>
          <a:lstStyle/>
          <a:p>
            <a:r>
              <a:rPr lang="en-US" sz="1400" b="1" dirty="0">
                <a:cs typeface="Arial" panose="020B0604020202020204" pitchFamily="34" charset="0"/>
              </a:rPr>
              <a:t>FINANCIAL SUCCESS EXAMPLE</a:t>
            </a:r>
          </a:p>
        </p:txBody>
      </p:sp>
      <p:sp>
        <p:nvSpPr>
          <p:cNvPr id="69" name="Speech Bubble: Rectangle 68">
            <a:extLst>
              <a:ext uri="{FF2B5EF4-FFF2-40B4-BE49-F238E27FC236}">
                <a16:creationId xmlns:a16="http://schemas.microsoft.com/office/drawing/2014/main" id="{5D66D172-8A41-4C7A-B1DB-B3DF1BA274AF}"/>
              </a:ext>
            </a:extLst>
          </p:cNvPr>
          <p:cNvSpPr/>
          <p:nvPr/>
        </p:nvSpPr>
        <p:spPr>
          <a:xfrm>
            <a:off x="1061851" y="6390734"/>
            <a:ext cx="2343603" cy="414345"/>
          </a:xfrm>
          <a:prstGeom prst="wedgeRectCallout">
            <a:avLst>
              <a:gd name="adj1" fmla="val 20550"/>
              <a:gd name="adj2" fmla="val -77843"/>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dirty="0">
                <a:solidFill>
                  <a:schemeClr val="bg1"/>
                </a:solidFill>
              </a:rPr>
              <a:t>This objective is aligned to Rich’s goals and </a:t>
            </a:r>
            <a:r>
              <a:rPr lang="en-US" sz="900" b="1" dirty="0">
                <a:solidFill>
                  <a:schemeClr val="bg1"/>
                </a:solidFill>
              </a:rPr>
              <a:t>relevant</a:t>
            </a:r>
            <a:r>
              <a:rPr lang="en-US" sz="900" dirty="0">
                <a:solidFill>
                  <a:schemeClr val="bg1"/>
                </a:solidFill>
              </a:rPr>
              <a:t> to the associate.</a:t>
            </a:r>
          </a:p>
        </p:txBody>
      </p:sp>
      <p:sp>
        <p:nvSpPr>
          <p:cNvPr id="70" name="Oval 69">
            <a:extLst>
              <a:ext uri="{FF2B5EF4-FFF2-40B4-BE49-F238E27FC236}">
                <a16:creationId xmlns:a16="http://schemas.microsoft.com/office/drawing/2014/main" id="{9F593271-ADC7-493E-BFFC-BD0343DE06DD}"/>
              </a:ext>
            </a:extLst>
          </p:cNvPr>
          <p:cNvSpPr/>
          <p:nvPr/>
        </p:nvSpPr>
        <p:spPr>
          <a:xfrm>
            <a:off x="941455" y="6318912"/>
            <a:ext cx="301752" cy="30175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bg1"/>
                </a:solidFill>
                <a:latin typeface="Arial" panose="020B0604020202020204" pitchFamily="34" charset="0"/>
                <a:ea typeface="Verdana" panose="020B0604030504040204" pitchFamily="34" charset="0"/>
                <a:cs typeface="Arial" panose="020B0604020202020204" pitchFamily="34" charset="0"/>
              </a:rPr>
              <a:t>R</a:t>
            </a:r>
            <a:endParaRPr lang="en-US" sz="1400" dirty="0"/>
          </a:p>
        </p:txBody>
      </p:sp>
      <p:sp>
        <p:nvSpPr>
          <p:cNvPr id="71" name="Speech Bubble: Rectangle 70">
            <a:extLst>
              <a:ext uri="{FF2B5EF4-FFF2-40B4-BE49-F238E27FC236}">
                <a16:creationId xmlns:a16="http://schemas.microsoft.com/office/drawing/2014/main" id="{81483049-882F-4E5D-940E-6209CA778098}"/>
              </a:ext>
            </a:extLst>
          </p:cNvPr>
          <p:cNvSpPr/>
          <p:nvPr/>
        </p:nvSpPr>
        <p:spPr>
          <a:xfrm>
            <a:off x="1363440" y="2634615"/>
            <a:ext cx="1688412" cy="846004"/>
          </a:xfrm>
          <a:prstGeom prst="wedgeRectCallout">
            <a:avLst>
              <a:gd name="adj1" fmla="val 68937"/>
              <a:gd name="adj2" fmla="val 20363"/>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dirty="0">
                <a:solidFill>
                  <a:schemeClr val="bg1"/>
                </a:solidFill>
              </a:rPr>
              <a:t>This objective is now </a:t>
            </a:r>
            <a:r>
              <a:rPr lang="en-US" sz="900" b="1" dirty="0">
                <a:solidFill>
                  <a:schemeClr val="bg1"/>
                </a:solidFill>
              </a:rPr>
              <a:t>measurable</a:t>
            </a:r>
            <a:r>
              <a:rPr lang="en-US" sz="900" dirty="0">
                <a:solidFill>
                  <a:schemeClr val="bg1"/>
                </a:solidFill>
              </a:rPr>
              <a:t> because it includes data collection methods with </a:t>
            </a:r>
            <a:r>
              <a:rPr lang="en-US" sz="900" b="1" dirty="0">
                <a:solidFill>
                  <a:schemeClr val="bg1"/>
                </a:solidFill>
              </a:rPr>
              <a:t>specific criteria</a:t>
            </a:r>
            <a:r>
              <a:rPr lang="en-US" sz="900" dirty="0">
                <a:solidFill>
                  <a:schemeClr val="bg1"/>
                </a:solidFill>
              </a:rPr>
              <a:t> for success.</a:t>
            </a:r>
          </a:p>
        </p:txBody>
      </p:sp>
      <p:sp>
        <p:nvSpPr>
          <p:cNvPr id="72" name="Oval 71">
            <a:extLst>
              <a:ext uri="{FF2B5EF4-FFF2-40B4-BE49-F238E27FC236}">
                <a16:creationId xmlns:a16="http://schemas.microsoft.com/office/drawing/2014/main" id="{D4D75058-22D3-4866-9DD8-85A2A65FAE72}"/>
              </a:ext>
            </a:extLst>
          </p:cNvPr>
          <p:cNvSpPr/>
          <p:nvPr/>
        </p:nvSpPr>
        <p:spPr>
          <a:xfrm>
            <a:off x="1191774" y="2499417"/>
            <a:ext cx="317648" cy="307493"/>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bg1"/>
                </a:solidFill>
                <a:latin typeface="Arial" panose="020B0604020202020204" pitchFamily="34" charset="0"/>
                <a:ea typeface="Verdana" panose="020B0604030504040204" pitchFamily="34" charset="0"/>
                <a:cs typeface="Arial" panose="020B0604020202020204" pitchFamily="34" charset="0"/>
              </a:rPr>
              <a:t>M</a:t>
            </a:r>
            <a:endParaRPr lang="en-US" sz="1400" b="1" dirty="0"/>
          </a:p>
        </p:txBody>
      </p:sp>
      <p:sp>
        <p:nvSpPr>
          <p:cNvPr id="75" name="Rectangle 74">
            <a:extLst>
              <a:ext uri="{FF2B5EF4-FFF2-40B4-BE49-F238E27FC236}">
                <a16:creationId xmlns:a16="http://schemas.microsoft.com/office/drawing/2014/main" id="{1AA2AB7C-C94F-4040-8B75-8F5F63CC098E}"/>
              </a:ext>
            </a:extLst>
          </p:cNvPr>
          <p:cNvSpPr/>
          <p:nvPr/>
        </p:nvSpPr>
        <p:spPr>
          <a:xfrm>
            <a:off x="95458" y="1222700"/>
            <a:ext cx="8995058" cy="863003"/>
          </a:xfrm>
          <a:prstGeom prst="rect">
            <a:avLst/>
          </a:prstGeom>
          <a:no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a:extLst>
              <a:ext uri="{FF2B5EF4-FFF2-40B4-BE49-F238E27FC236}">
                <a16:creationId xmlns:a16="http://schemas.microsoft.com/office/drawing/2014/main" id="{E39B08D4-52AD-4D92-9640-B0B5C72A3026}"/>
              </a:ext>
            </a:extLst>
          </p:cNvPr>
          <p:cNvSpPr txBox="1"/>
          <p:nvPr/>
        </p:nvSpPr>
        <p:spPr>
          <a:xfrm>
            <a:off x="970206" y="1015504"/>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Objective Description</a:t>
            </a:r>
          </a:p>
        </p:txBody>
      </p:sp>
      <p:sp>
        <p:nvSpPr>
          <p:cNvPr id="77" name="TextBox 76">
            <a:extLst>
              <a:ext uri="{FF2B5EF4-FFF2-40B4-BE49-F238E27FC236}">
                <a16:creationId xmlns:a16="http://schemas.microsoft.com/office/drawing/2014/main" id="{2CDB44BA-9219-4179-B24F-2716B4DE6608}"/>
              </a:ext>
            </a:extLst>
          </p:cNvPr>
          <p:cNvSpPr txBox="1"/>
          <p:nvPr/>
        </p:nvSpPr>
        <p:spPr>
          <a:xfrm>
            <a:off x="3374073" y="1015504"/>
            <a:ext cx="121920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Measure of Success</a:t>
            </a:r>
          </a:p>
        </p:txBody>
      </p:sp>
      <p:sp>
        <p:nvSpPr>
          <p:cNvPr id="80" name="TextBox 79">
            <a:extLst>
              <a:ext uri="{FF2B5EF4-FFF2-40B4-BE49-F238E27FC236}">
                <a16:creationId xmlns:a16="http://schemas.microsoft.com/office/drawing/2014/main" id="{1305EA59-700B-418A-82DF-4519412618A0}"/>
              </a:ext>
            </a:extLst>
          </p:cNvPr>
          <p:cNvSpPr txBox="1"/>
          <p:nvPr/>
        </p:nvSpPr>
        <p:spPr>
          <a:xfrm>
            <a:off x="95458" y="1015504"/>
            <a:ext cx="1309960" cy="230832"/>
          </a:xfrm>
          <a:prstGeom prst="rect">
            <a:avLst/>
          </a:prstGeom>
          <a:noFill/>
        </p:spPr>
        <p:txBody>
          <a:bodyPr wrap="square" rtlCol="0">
            <a:spAutoFit/>
          </a:bodyPr>
          <a:lstStyle/>
          <a:p>
            <a:r>
              <a:rPr lang="en-US" sz="900" dirty="0">
                <a:latin typeface="Arial" panose="020B0604020202020204" pitchFamily="34" charset="0"/>
                <a:cs typeface="Arial" panose="020B0604020202020204" pitchFamily="34" charset="0"/>
              </a:rPr>
              <a:t>Visibility</a:t>
            </a:r>
          </a:p>
        </p:txBody>
      </p:sp>
      <p:sp>
        <p:nvSpPr>
          <p:cNvPr id="81" name="Rectangle 80">
            <a:extLst>
              <a:ext uri="{FF2B5EF4-FFF2-40B4-BE49-F238E27FC236}">
                <a16:creationId xmlns:a16="http://schemas.microsoft.com/office/drawing/2014/main" id="{CF32185C-5153-4830-8D70-523666FAAA1C}"/>
              </a:ext>
            </a:extLst>
          </p:cNvPr>
          <p:cNvSpPr/>
          <p:nvPr/>
        </p:nvSpPr>
        <p:spPr>
          <a:xfrm>
            <a:off x="140922" y="1714339"/>
            <a:ext cx="91440" cy="91440"/>
          </a:xfrm>
          <a:prstGeom prst="rect">
            <a:avLst/>
          </a:prstGeom>
          <a:gradFill>
            <a:gsLst>
              <a:gs pos="0">
                <a:schemeClr val="tx2">
                  <a:lumMod val="60000"/>
                  <a:lumOff val="40000"/>
                </a:schemeClr>
              </a:gs>
              <a:gs pos="100000">
                <a:schemeClr val="dk1">
                  <a:tint val="50000"/>
                  <a:shade val="100000"/>
                  <a:satMod val="350000"/>
                </a:schemeClr>
              </a:gs>
            </a:gsLst>
          </a:gradFill>
          <a:ln>
            <a:solidFill>
              <a:schemeClr val="tx2">
                <a:lumMod val="40000"/>
                <a:lumOff val="60000"/>
              </a:schemeClr>
            </a:solidFill>
          </a:ln>
          <a:effectLst/>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82F1E4C8-AF60-4CAE-BB9F-E622C162ED87}"/>
              </a:ext>
            </a:extLst>
          </p:cNvPr>
          <p:cNvSpPr txBox="1"/>
          <p:nvPr/>
        </p:nvSpPr>
        <p:spPr>
          <a:xfrm>
            <a:off x="215336" y="1629254"/>
            <a:ext cx="570990" cy="261610"/>
          </a:xfrm>
          <a:prstGeom prst="rect">
            <a:avLst/>
          </a:prstGeom>
          <a:noFill/>
        </p:spPr>
        <p:txBody>
          <a:bodyPr wrap="none" rtlCol="0">
            <a:spAutoFit/>
          </a:bodyPr>
          <a:lstStyle/>
          <a:p>
            <a:r>
              <a:rPr lang="en-US" sz="1050" dirty="0">
                <a:solidFill>
                  <a:schemeClr val="tx2"/>
                </a:solidFill>
                <a:latin typeface="Arial" panose="020B0604020202020204" pitchFamily="34" charset="0"/>
                <a:cs typeface="Arial" panose="020B0604020202020204" pitchFamily="34" charset="0"/>
              </a:rPr>
              <a:t>Public</a:t>
            </a:r>
          </a:p>
        </p:txBody>
      </p:sp>
      <p:sp>
        <p:nvSpPr>
          <p:cNvPr id="84" name="Rectangle 83">
            <a:extLst>
              <a:ext uri="{FF2B5EF4-FFF2-40B4-BE49-F238E27FC236}">
                <a16:creationId xmlns:a16="http://schemas.microsoft.com/office/drawing/2014/main" id="{D3547357-A57C-4947-BCE6-0C85FA709BCF}"/>
              </a:ext>
            </a:extLst>
          </p:cNvPr>
          <p:cNvSpPr/>
          <p:nvPr/>
        </p:nvSpPr>
        <p:spPr>
          <a:xfrm>
            <a:off x="970206" y="1367484"/>
            <a:ext cx="2403867" cy="582467"/>
          </a:xfrm>
          <a:prstGeom prst="rect">
            <a:avLst/>
          </a:prstGeom>
        </p:spPr>
        <p:txBody>
          <a:bodyPr wrap="square">
            <a:spAutoFit/>
          </a:bodyPr>
          <a:lstStyle/>
          <a:p>
            <a:pPr defTabSz="457200">
              <a:lnSpc>
                <a:spcPct val="115000"/>
              </a:lnSpc>
              <a:defRPr/>
            </a:pPr>
            <a:r>
              <a:rPr lang="en-US" sz="950" dirty="0">
                <a:latin typeface="Arial" panose="020B0604020202020204" pitchFamily="34" charset="0"/>
                <a:cs typeface="Arial" panose="020B0604020202020204" pitchFamily="34" charset="0"/>
              </a:rPr>
              <a:t>Leverage technology to drive cost  procurement efficiencies and enhanced decision making and results</a:t>
            </a:r>
          </a:p>
        </p:txBody>
      </p:sp>
      <p:grpSp>
        <p:nvGrpSpPr>
          <p:cNvPr id="4" name="Group 3">
            <a:extLst>
              <a:ext uri="{FF2B5EF4-FFF2-40B4-BE49-F238E27FC236}">
                <a16:creationId xmlns:a16="http://schemas.microsoft.com/office/drawing/2014/main" id="{8800D488-3FCE-4DCA-82B3-96593BA2AA2E}"/>
              </a:ext>
            </a:extLst>
          </p:cNvPr>
          <p:cNvGrpSpPr/>
          <p:nvPr/>
        </p:nvGrpSpPr>
        <p:grpSpPr>
          <a:xfrm rot="20518975">
            <a:off x="67379" y="1031367"/>
            <a:ext cx="899960" cy="905960"/>
            <a:chOff x="43850" y="1040147"/>
            <a:chExt cx="899960" cy="905960"/>
          </a:xfrm>
        </p:grpSpPr>
        <p:sp>
          <p:nvSpPr>
            <p:cNvPr id="86" name="Oval 85">
              <a:extLst>
                <a:ext uri="{FF2B5EF4-FFF2-40B4-BE49-F238E27FC236}">
                  <a16:creationId xmlns:a16="http://schemas.microsoft.com/office/drawing/2014/main" id="{FAA0336B-222A-443F-8550-8C69A975AD1D}"/>
                </a:ext>
              </a:extLst>
            </p:cNvPr>
            <p:cNvSpPr/>
            <p:nvPr/>
          </p:nvSpPr>
          <p:spPr>
            <a:xfrm>
              <a:off x="43850" y="1040147"/>
              <a:ext cx="899960" cy="905960"/>
            </a:xfrm>
            <a:prstGeom prst="ellipse">
              <a:avLst/>
            </a:prstGeom>
            <a:ln w="12700">
              <a:solidFill>
                <a:schemeClr val="accent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5760" rIns="91440" bIns="0" numCol="1" spcCol="0" rtlCol="0" fromWordArt="0" anchor="ctr" anchorCtr="0" forceAA="0" compatLnSpc="1">
              <a:prstTxWarp prst="textNoShape">
                <a:avLst/>
              </a:prstTxWarp>
              <a:noAutofit/>
            </a:bodyPr>
            <a:lstStyle/>
            <a:p>
              <a:pPr algn="ctr"/>
              <a:r>
                <a:rPr lang="en-US" sz="800" b="1" dirty="0"/>
                <a:t>NOT-SO</a:t>
              </a:r>
            </a:p>
            <a:p>
              <a:pPr algn="ctr"/>
              <a:r>
                <a:rPr lang="en-US" sz="800" b="1" dirty="0"/>
                <a:t>SMART</a:t>
              </a:r>
              <a:endParaRPr lang="en-US" sz="900" b="1" dirty="0"/>
            </a:p>
          </p:txBody>
        </p:sp>
        <p:pic>
          <p:nvPicPr>
            <p:cNvPr id="87" name="Picture 8" descr="Related image">
              <a:extLst>
                <a:ext uri="{FF2B5EF4-FFF2-40B4-BE49-F238E27FC236}">
                  <a16:creationId xmlns:a16="http://schemas.microsoft.com/office/drawing/2014/main" id="{98E2772A-3B8A-4278-8CAF-14BD13135A30}"/>
                </a:ext>
              </a:extLst>
            </p:cNvPr>
            <p:cNvPicPr>
              <a:picLocks noChangeAspect="1" noChangeArrowheads="1"/>
            </p:cNvPicPr>
            <p:nvPr/>
          </p:nvPicPr>
          <p:blipFill>
            <a:blip r:embed="rId4" cstate="print">
              <a:biLevel thresh="25000"/>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20170" y="1206339"/>
              <a:ext cx="317661" cy="317661"/>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grpSp>
        <p:nvGrpSpPr>
          <p:cNvPr id="41" name="Group 40">
            <a:extLst>
              <a:ext uri="{FF2B5EF4-FFF2-40B4-BE49-F238E27FC236}">
                <a16:creationId xmlns:a16="http://schemas.microsoft.com/office/drawing/2014/main" id="{E60FDBC6-2178-49A8-9BD2-A6554D8A68D9}"/>
              </a:ext>
            </a:extLst>
          </p:cNvPr>
          <p:cNvGrpSpPr/>
          <p:nvPr/>
        </p:nvGrpSpPr>
        <p:grpSpPr>
          <a:xfrm rot="19383423">
            <a:off x="59643" y="2203314"/>
            <a:ext cx="915433" cy="921536"/>
            <a:chOff x="7869539" y="3528718"/>
            <a:chExt cx="1158139" cy="1165860"/>
          </a:xfrm>
        </p:grpSpPr>
        <p:sp>
          <p:nvSpPr>
            <p:cNvPr id="42" name="Oval 41">
              <a:extLst>
                <a:ext uri="{FF2B5EF4-FFF2-40B4-BE49-F238E27FC236}">
                  <a16:creationId xmlns:a16="http://schemas.microsoft.com/office/drawing/2014/main" id="{FC5AE771-A971-457D-B12D-652E6AEF0DA8}"/>
                </a:ext>
              </a:extLst>
            </p:cNvPr>
            <p:cNvSpPr/>
            <p:nvPr/>
          </p:nvSpPr>
          <p:spPr>
            <a:xfrm rot="966598">
              <a:off x="7869539" y="3528718"/>
              <a:ext cx="1158139" cy="1165860"/>
            </a:xfrm>
            <a:prstGeom prst="ellipse">
              <a:avLst/>
            </a:prstGeom>
            <a:solidFill>
              <a:srgbClr val="00B050"/>
            </a:solidFill>
            <a:ln w="12700">
              <a:solidFill>
                <a:srgbClr val="009242"/>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5760" rIns="0" bIns="0" numCol="1" spcCol="0" rtlCol="0" fromWordArt="0" anchor="ctr" anchorCtr="0" forceAA="0" compatLnSpc="1">
              <a:prstTxWarp prst="textNoShape">
                <a:avLst/>
              </a:prstTxWarp>
              <a:noAutofit/>
            </a:bodyPr>
            <a:lstStyle/>
            <a:p>
              <a:pPr algn="ctr"/>
              <a:r>
                <a:rPr lang="en-US" sz="1050" b="1" dirty="0"/>
                <a:t>SMART</a:t>
              </a:r>
            </a:p>
          </p:txBody>
        </p:sp>
        <p:pic>
          <p:nvPicPr>
            <p:cNvPr id="43" name="Picture 2" descr="Image result for check mark">
              <a:extLst>
                <a:ext uri="{FF2B5EF4-FFF2-40B4-BE49-F238E27FC236}">
                  <a16:creationId xmlns:a16="http://schemas.microsoft.com/office/drawing/2014/main" id="{47D148A9-0B0B-4DD2-9C76-979BAE286435}"/>
                </a:ext>
              </a:extLst>
            </p:cNvPr>
            <p:cNvPicPr>
              <a:picLocks noChangeAspect="1" noChangeArrowheads="1"/>
            </p:cNvPicPr>
            <p:nvPr/>
          </p:nvPicPr>
          <p:blipFill>
            <a:blip r:embed="rId6" cstate="print">
              <a:biLevel thresh="25000"/>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966598">
              <a:off x="8181402" y="3653841"/>
              <a:ext cx="619838" cy="619838"/>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sp>
        <p:nvSpPr>
          <p:cNvPr id="73" name="Rectangle 72">
            <a:extLst>
              <a:ext uri="{FF2B5EF4-FFF2-40B4-BE49-F238E27FC236}">
                <a16:creationId xmlns:a16="http://schemas.microsoft.com/office/drawing/2014/main" id="{A9615CC4-3E16-401D-97A5-F4D9FF66C9DC}"/>
              </a:ext>
            </a:extLst>
          </p:cNvPr>
          <p:cNvSpPr/>
          <p:nvPr/>
        </p:nvSpPr>
        <p:spPr>
          <a:xfrm>
            <a:off x="8337853" y="713716"/>
            <a:ext cx="800133" cy="6153151"/>
          </a:xfrm>
          <a:prstGeom prst="rect">
            <a:avLst/>
          </a:prstGeom>
          <a:gradFill>
            <a:gsLst>
              <a:gs pos="0">
                <a:schemeClr val="bg1">
                  <a:alpha val="0"/>
                </a:schemeClr>
              </a:gs>
              <a:gs pos="78000">
                <a:schemeClr val="bg1"/>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Speech Bubble: Rectangle 66">
            <a:extLst>
              <a:ext uri="{FF2B5EF4-FFF2-40B4-BE49-F238E27FC236}">
                <a16:creationId xmlns:a16="http://schemas.microsoft.com/office/drawing/2014/main" id="{C1F7277E-43DD-4E13-9406-1C1327EFC9E9}"/>
              </a:ext>
            </a:extLst>
          </p:cNvPr>
          <p:cNvSpPr/>
          <p:nvPr/>
        </p:nvSpPr>
        <p:spPr>
          <a:xfrm>
            <a:off x="7539305" y="3925936"/>
            <a:ext cx="1475734" cy="609980"/>
          </a:xfrm>
          <a:prstGeom prst="wedgeRectCallout">
            <a:avLst>
              <a:gd name="adj1" fmla="val -21137"/>
              <a:gd name="adj2" fmla="val -82920"/>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a:solidFill>
                  <a:schemeClr val="bg1"/>
                </a:solidFill>
              </a:rPr>
              <a:t> </a:t>
            </a:r>
            <a:r>
              <a:rPr lang="en-US" sz="900" dirty="0">
                <a:solidFill>
                  <a:schemeClr val="bg1"/>
                </a:solidFill>
              </a:rPr>
              <a:t>Including </a:t>
            </a:r>
            <a:r>
              <a:rPr lang="en-US" sz="900" b="1" dirty="0">
                <a:solidFill>
                  <a:schemeClr val="bg1"/>
                </a:solidFill>
              </a:rPr>
              <a:t>dates</a:t>
            </a:r>
            <a:r>
              <a:rPr lang="en-US" sz="900" dirty="0">
                <a:solidFill>
                  <a:schemeClr val="bg1"/>
                </a:solidFill>
              </a:rPr>
              <a:t> will support management of expectations.  </a:t>
            </a:r>
            <a:endParaRPr lang="en-US" sz="1000" dirty="0">
              <a:solidFill>
                <a:schemeClr val="bg1"/>
              </a:solidFill>
            </a:endParaRPr>
          </a:p>
        </p:txBody>
      </p:sp>
      <p:sp>
        <p:nvSpPr>
          <p:cNvPr id="68" name="Oval 67">
            <a:extLst>
              <a:ext uri="{FF2B5EF4-FFF2-40B4-BE49-F238E27FC236}">
                <a16:creationId xmlns:a16="http://schemas.microsoft.com/office/drawing/2014/main" id="{889F48F8-6E82-4FC3-AC62-BAF5A804C4E1}"/>
              </a:ext>
            </a:extLst>
          </p:cNvPr>
          <p:cNvSpPr/>
          <p:nvPr/>
        </p:nvSpPr>
        <p:spPr>
          <a:xfrm>
            <a:off x="7332866" y="3810000"/>
            <a:ext cx="317942" cy="307777"/>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bg1"/>
                </a:solidFill>
                <a:latin typeface="Arial" panose="020B0604020202020204" pitchFamily="34" charset="0"/>
                <a:ea typeface="Verdana" panose="020B0604030504040204" pitchFamily="34" charset="0"/>
                <a:cs typeface="Arial" panose="020B0604020202020204" pitchFamily="34" charset="0"/>
              </a:rPr>
              <a:t>T</a:t>
            </a:r>
            <a:endParaRPr lang="en-US" sz="1400" dirty="0"/>
          </a:p>
        </p:txBody>
      </p:sp>
      <p:sp>
        <p:nvSpPr>
          <p:cNvPr id="109" name="Rectangle 108">
            <a:extLst>
              <a:ext uri="{FF2B5EF4-FFF2-40B4-BE49-F238E27FC236}">
                <a16:creationId xmlns:a16="http://schemas.microsoft.com/office/drawing/2014/main" id="{EF046383-3AEE-48F7-B982-6A1067B1F936}"/>
              </a:ext>
            </a:extLst>
          </p:cNvPr>
          <p:cNvSpPr/>
          <p:nvPr/>
        </p:nvSpPr>
        <p:spPr>
          <a:xfrm>
            <a:off x="3374073" y="5706070"/>
            <a:ext cx="5236527" cy="784830"/>
          </a:xfrm>
          <a:prstGeom prst="rect">
            <a:avLst/>
          </a:prstGeom>
        </p:spPr>
        <p:txBody>
          <a:bodyPr wrap="square">
            <a:spAutoFit/>
          </a:bodyPr>
          <a:lstStyle/>
          <a:p>
            <a:r>
              <a:rPr lang="en-US" sz="900" dirty="0"/>
              <a:t>To identify non compliant files, I will perform I-9 form audits at the end of every quarter and gather corresponding non-compliant forms </a:t>
            </a:r>
            <a:r>
              <a:rPr lang="en-US" sz="900" b="1" dirty="0">
                <a:solidFill>
                  <a:srgbClr val="009242"/>
                </a:solidFill>
              </a:rPr>
              <a:t>within 14 days of the audit</a:t>
            </a:r>
            <a:r>
              <a:rPr lang="en-US" sz="900" dirty="0"/>
              <a:t>. To resolve the issue, I will partner with appropriate HRBP to finalize the quarterly audit to ensure </a:t>
            </a:r>
            <a:r>
              <a:rPr lang="en-US" sz="900" b="1" dirty="0">
                <a:solidFill>
                  <a:srgbClr val="009242"/>
                </a:solidFill>
              </a:rPr>
              <a:t>100% of compliance by next audit</a:t>
            </a:r>
            <a:r>
              <a:rPr lang="en-US" sz="900" dirty="0"/>
              <a:t>. I will also identify key themes and opportunities to improve compliance and process for next year by </a:t>
            </a:r>
            <a:r>
              <a:rPr lang="en-US" sz="900" b="1" dirty="0">
                <a:solidFill>
                  <a:srgbClr val="009242"/>
                </a:solidFill>
              </a:rPr>
              <a:t>10/31</a:t>
            </a:r>
            <a:r>
              <a:rPr lang="en-US" sz="900" dirty="0"/>
              <a:t>.</a:t>
            </a:r>
          </a:p>
        </p:txBody>
      </p:sp>
      <p:sp>
        <p:nvSpPr>
          <p:cNvPr id="52" name="Speech Bubble: Rectangle 51">
            <a:extLst>
              <a:ext uri="{FF2B5EF4-FFF2-40B4-BE49-F238E27FC236}">
                <a16:creationId xmlns:a16="http://schemas.microsoft.com/office/drawing/2014/main" id="{791D47B8-E3BD-45B2-8819-47F8D796F20B}"/>
              </a:ext>
            </a:extLst>
          </p:cNvPr>
          <p:cNvSpPr/>
          <p:nvPr/>
        </p:nvSpPr>
        <p:spPr>
          <a:xfrm>
            <a:off x="6311115" y="5117349"/>
            <a:ext cx="2368687" cy="462078"/>
          </a:xfrm>
          <a:prstGeom prst="wedgeRectCallout">
            <a:avLst>
              <a:gd name="adj1" fmla="val -21209"/>
              <a:gd name="adj2" fmla="val 82070"/>
            </a:avLst>
          </a:prstGeom>
          <a:solidFill>
            <a:srgbClr val="009242"/>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dirty="0">
                <a:solidFill>
                  <a:schemeClr val="bg1"/>
                </a:solidFill>
              </a:rPr>
              <a:t>Objectives that are </a:t>
            </a:r>
            <a:r>
              <a:rPr lang="en-US" sz="900" b="1" dirty="0">
                <a:solidFill>
                  <a:schemeClr val="bg1"/>
                </a:solidFill>
              </a:rPr>
              <a:t>specific</a:t>
            </a:r>
            <a:r>
              <a:rPr lang="en-US" sz="900" dirty="0">
                <a:solidFill>
                  <a:schemeClr val="bg1"/>
                </a:solidFill>
              </a:rPr>
              <a:t> use action words like plan, support, update, implement, administer, etc.</a:t>
            </a:r>
          </a:p>
        </p:txBody>
      </p:sp>
      <p:sp>
        <p:nvSpPr>
          <p:cNvPr id="55" name="Oval 54">
            <a:extLst>
              <a:ext uri="{FF2B5EF4-FFF2-40B4-BE49-F238E27FC236}">
                <a16:creationId xmlns:a16="http://schemas.microsoft.com/office/drawing/2014/main" id="{29A8F2CD-151B-49FE-86C1-2C722E45A47E}"/>
              </a:ext>
            </a:extLst>
          </p:cNvPr>
          <p:cNvSpPr/>
          <p:nvPr/>
        </p:nvSpPr>
        <p:spPr>
          <a:xfrm>
            <a:off x="6160239" y="5035912"/>
            <a:ext cx="301752" cy="30175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bg1"/>
                </a:solidFill>
                <a:latin typeface="Arial" panose="020B0604020202020204" pitchFamily="34" charset="0"/>
                <a:ea typeface="Verdana" panose="020B0604030504040204" pitchFamily="34" charset="0"/>
                <a:cs typeface="Arial" panose="020B0604020202020204" pitchFamily="34" charset="0"/>
              </a:rPr>
              <a:t>S</a:t>
            </a:r>
            <a:endParaRPr lang="en-US" sz="1400" dirty="0"/>
          </a:p>
        </p:txBody>
      </p:sp>
      <p:sp>
        <p:nvSpPr>
          <p:cNvPr id="96" name="Rectangle 95">
            <a:extLst>
              <a:ext uri="{FF2B5EF4-FFF2-40B4-BE49-F238E27FC236}">
                <a16:creationId xmlns:a16="http://schemas.microsoft.com/office/drawing/2014/main" id="{3B029266-3B53-43F9-94DF-1E3B0F1D8C91}"/>
              </a:ext>
            </a:extLst>
          </p:cNvPr>
          <p:cNvSpPr/>
          <p:nvPr/>
        </p:nvSpPr>
        <p:spPr>
          <a:xfrm>
            <a:off x="3374073" y="1272570"/>
            <a:ext cx="4424382" cy="784830"/>
          </a:xfrm>
          <a:prstGeom prst="rect">
            <a:avLst/>
          </a:prstGeom>
        </p:spPr>
        <p:txBody>
          <a:bodyPr wrap="square">
            <a:spAutoFit/>
          </a:bodyPr>
          <a:lstStyle/>
          <a:p>
            <a:pPr marL="228600" indent="-228600">
              <a:buAutoNum type="alphaLcParenBoth"/>
            </a:pPr>
            <a:r>
              <a:rPr lang="en-US" sz="900" dirty="0">
                <a:latin typeface="Arial" panose="020B0604020202020204" pitchFamily="34" charset="0"/>
                <a:cs typeface="Arial" panose="020B0604020202020204" pitchFamily="34" charset="0"/>
              </a:rPr>
              <a:t>Leverage analytical tools to improve the depth and quality of commodity</a:t>
            </a:r>
          </a:p>
          <a:p>
            <a:r>
              <a:rPr lang="en-US" sz="900" dirty="0">
                <a:latin typeface="Arial" panose="020B0604020202020204" pitchFamily="34" charset="0"/>
                <a:cs typeface="Arial" panose="020B0604020202020204" pitchFamily="34" charset="0"/>
              </a:rPr>
              <a:t>       analytics and reporting. </a:t>
            </a:r>
          </a:p>
          <a:p>
            <a:pPr marL="228600" indent="-228600">
              <a:buAutoNum type="alphaLcParenBoth"/>
            </a:pPr>
            <a:r>
              <a:rPr lang="en-US" sz="900" dirty="0">
                <a:latin typeface="Arial" panose="020B0604020202020204" pitchFamily="34" charset="0"/>
                <a:cs typeface="Arial" panose="020B0604020202020204" pitchFamily="34" charset="0"/>
              </a:rPr>
              <a:t>Exploit technology to maximize results with category management and sourcing initiatives. Use scorecards, SharePoint, and video.</a:t>
            </a:r>
          </a:p>
          <a:p>
            <a:pPr marL="228600" indent="-228600">
              <a:buAutoNum type="alphaLcParenBoth"/>
            </a:pPr>
            <a:r>
              <a:rPr lang="en-US" sz="900" dirty="0">
                <a:latin typeface="Arial" panose="020B0604020202020204" pitchFamily="34" charset="0"/>
                <a:cs typeface="Arial" panose="020B0604020202020204" pitchFamily="34" charset="0"/>
              </a:rPr>
              <a:t>Incorporate use of digital technology in to management across the team.</a:t>
            </a:r>
          </a:p>
        </p:txBody>
      </p:sp>
      <p:sp>
        <p:nvSpPr>
          <p:cNvPr id="98" name="Speech Bubble: Rectangle 97">
            <a:extLst>
              <a:ext uri="{FF2B5EF4-FFF2-40B4-BE49-F238E27FC236}">
                <a16:creationId xmlns:a16="http://schemas.microsoft.com/office/drawing/2014/main" id="{60A8E5AD-0188-431D-A3FA-71A5423AD728}"/>
              </a:ext>
            </a:extLst>
          </p:cNvPr>
          <p:cNvSpPr/>
          <p:nvPr/>
        </p:nvSpPr>
        <p:spPr>
          <a:xfrm>
            <a:off x="7768266" y="851298"/>
            <a:ext cx="1309960" cy="1077548"/>
          </a:xfrm>
          <a:prstGeom prst="wedgeRectCallout">
            <a:avLst>
              <a:gd name="adj1" fmla="val -69680"/>
              <a:gd name="adj2" fmla="val 20552"/>
            </a:avLst>
          </a:prstGeom>
          <a:solidFill>
            <a:schemeClr val="accent1"/>
          </a:solidFill>
          <a:ln>
            <a:solidFill>
              <a:schemeClr val="accent1"/>
            </a:solid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dirty="0">
                <a:solidFill>
                  <a:schemeClr val="bg1"/>
                </a:solidFill>
              </a:rPr>
              <a:t>These measures are missing </a:t>
            </a:r>
            <a:r>
              <a:rPr lang="en-US" sz="900" b="1" dirty="0">
                <a:solidFill>
                  <a:schemeClr val="bg1"/>
                </a:solidFill>
              </a:rPr>
              <a:t>measurable</a:t>
            </a:r>
            <a:r>
              <a:rPr lang="en-US" sz="900" dirty="0">
                <a:solidFill>
                  <a:schemeClr val="bg1"/>
                </a:solidFill>
              </a:rPr>
              <a:t> data points that can indicate whether the objective was met.</a:t>
            </a:r>
          </a:p>
        </p:txBody>
      </p:sp>
      <p:sp>
        <p:nvSpPr>
          <p:cNvPr id="107" name="Oval 106">
            <a:extLst>
              <a:ext uri="{FF2B5EF4-FFF2-40B4-BE49-F238E27FC236}">
                <a16:creationId xmlns:a16="http://schemas.microsoft.com/office/drawing/2014/main" id="{90E582ED-54BB-40C1-BE25-D29399B444A1}"/>
              </a:ext>
            </a:extLst>
          </p:cNvPr>
          <p:cNvSpPr/>
          <p:nvPr/>
        </p:nvSpPr>
        <p:spPr>
          <a:xfrm>
            <a:off x="7587106" y="783092"/>
            <a:ext cx="301752" cy="30175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bg1"/>
                </a:solidFill>
                <a:latin typeface="Arial" panose="020B0604020202020204" pitchFamily="34" charset="0"/>
                <a:ea typeface="Verdana" panose="020B0604030504040204" pitchFamily="34" charset="0"/>
                <a:cs typeface="Arial" panose="020B0604020202020204" pitchFamily="34" charset="0"/>
              </a:rPr>
              <a:t>M</a:t>
            </a:r>
            <a:endParaRPr lang="en-US" sz="1400" dirty="0"/>
          </a:p>
        </p:txBody>
      </p:sp>
      <p:sp>
        <p:nvSpPr>
          <p:cNvPr id="110" name="Speech Bubble: Rectangle 109">
            <a:extLst>
              <a:ext uri="{FF2B5EF4-FFF2-40B4-BE49-F238E27FC236}">
                <a16:creationId xmlns:a16="http://schemas.microsoft.com/office/drawing/2014/main" id="{F2C837BC-40EF-45BF-B830-102EC6C508EF}"/>
              </a:ext>
            </a:extLst>
          </p:cNvPr>
          <p:cNvSpPr/>
          <p:nvPr/>
        </p:nvSpPr>
        <p:spPr>
          <a:xfrm>
            <a:off x="1061851" y="5101022"/>
            <a:ext cx="2343603" cy="414345"/>
          </a:xfrm>
          <a:prstGeom prst="wedgeRectCallout">
            <a:avLst>
              <a:gd name="adj1" fmla="val 20550"/>
              <a:gd name="adj2" fmla="val -77843"/>
            </a:avLst>
          </a:prstGeom>
          <a:solidFill>
            <a:schemeClr val="accent1"/>
          </a:solidFill>
          <a:ln>
            <a:noFill/>
          </a:ln>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en-US" sz="900" b="1" dirty="0">
                <a:solidFill>
                  <a:schemeClr val="bg1"/>
                </a:solidFill>
              </a:rPr>
              <a:t>Relevant</a:t>
            </a:r>
            <a:r>
              <a:rPr lang="en-US" sz="900" dirty="0">
                <a:solidFill>
                  <a:schemeClr val="bg1"/>
                </a:solidFill>
              </a:rPr>
              <a:t> objectives should be tailored to an individual associate.</a:t>
            </a:r>
          </a:p>
        </p:txBody>
      </p:sp>
      <p:sp>
        <p:nvSpPr>
          <p:cNvPr id="111" name="Oval 110">
            <a:extLst>
              <a:ext uri="{FF2B5EF4-FFF2-40B4-BE49-F238E27FC236}">
                <a16:creationId xmlns:a16="http://schemas.microsoft.com/office/drawing/2014/main" id="{5A19F0A5-7DCC-4C96-B0F6-46372ED3FA1A}"/>
              </a:ext>
            </a:extLst>
          </p:cNvPr>
          <p:cNvSpPr/>
          <p:nvPr/>
        </p:nvSpPr>
        <p:spPr>
          <a:xfrm>
            <a:off x="941455" y="5029200"/>
            <a:ext cx="301752" cy="301752"/>
          </a:xfrm>
          <a:prstGeom prst="ellipse">
            <a:avLst/>
          </a:prstGeom>
          <a:solidFill>
            <a:srgbClr val="FF99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bg1"/>
                </a:solidFill>
                <a:latin typeface="Arial" panose="020B0604020202020204" pitchFamily="34" charset="0"/>
                <a:ea typeface="Verdana" panose="020B0604030504040204" pitchFamily="34" charset="0"/>
                <a:cs typeface="Arial" panose="020B0604020202020204" pitchFamily="34" charset="0"/>
              </a:rPr>
              <a:t>R</a:t>
            </a:r>
            <a:endParaRPr lang="en-US" sz="1400" dirty="0"/>
          </a:p>
        </p:txBody>
      </p:sp>
      <p:grpSp>
        <p:nvGrpSpPr>
          <p:cNvPr id="59" name="Group 58">
            <a:extLst>
              <a:ext uri="{FF2B5EF4-FFF2-40B4-BE49-F238E27FC236}">
                <a16:creationId xmlns:a16="http://schemas.microsoft.com/office/drawing/2014/main" id="{2A3E3516-A2AA-4FF7-A91B-70EF2AE6524F}"/>
              </a:ext>
            </a:extLst>
          </p:cNvPr>
          <p:cNvGrpSpPr/>
          <p:nvPr/>
        </p:nvGrpSpPr>
        <p:grpSpPr>
          <a:xfrm rot="20518975">
            <a:off x="67379" y="4311073"/>
            <a:ext cx="899960" cy="905960"/>
            <a:chOff x="43850" y="1040147"/>
            <a:chExt cx="899960" cy="905960"/>
          </a:xfrm>
        </p:grpSpPr>
        <p:sp>
          <p:nvSpPr>
            <p:cNvPr id="60" name="Oval 59">
              <a:extLst>
                <a:ext uri="{FF2B5EF4-FFF2-40B4-BE49-F238E27FC236}">
                  <a16:creationId xmlns:a16="http://schemas.microsoft.com/office/drawing/2014/main" id="{C66805F5-B3C4-4E72-A801-D9806C4FB387}"/>
                </a:ext>
              </a:extLst>
            </p:cNvPr>
            <p:cNvSpPr/>
            <p:nvPr/>
          </p:nvSpPr>
          <p:spPr>
            <a:xfrm>
              <a:off x="43850" y="1040147"/>
              <a:ext cx="899960" cy="905960"/>
            </a:xfrm>
            <a:prstGeom prst="ellipse">
              <a:avLst/>
            </a:prstGeom>
            <a:ln w="12700">
              <a:solidFill>
                <a:schemeClr val="accent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5760" rIns="91440" bIns="0" numCol="1" spcCol="0" rtlCol="0" fromWordArt="0" anchor="ctr" anchorCtr="0" forceAA="0" compatLnSpc="1">
              <a:prstTxWarp prst="textNoShape">
                <a:avLst/>
              </a:prstTxWarp>
              <a:noAutofit/>
            </a:bodyPr>
            <a:lstStyle/>
            <a:p>
              <a:pPr algn="ctr"/>
              <a:r>
                <a:rPr lang="en-US" sz="800" b="1" dirty="0"/>
                <a:t>NOT-SO</a:t>
              </a:r>
            </a:p>
            <a:p>
              <a:pPr algn="ctr"/>
              <a:r>
                <a:rPr lang="en-US" sz="800" b="1" dirty="0"/>
                <a:t>SMART</a:t>
              </a:r>
              <a:endParaRPr lang="en-US" sz="900" b="1" dirty="0"/>
            </a:p>
          </p:txBody>
        </p:sp>
        <p:pic>
          <p:nvPicPr>
            <p:cNvPr id="66" name="Picture 8" descr="Related image">
              <a:extLst>
                <a:ext uri="{FF2B5EF4-FFF2-40B4-BE49-F238E27FC236}">
                  <a16:creationId xmlns:a16="http://schemas.microsoft.com/office/drawing/2014/main" id="{5841997F-93BC-4826-B312-D5FA8AADC7F0}"/>
                </a:ext>
              </a:extLst>
            </p:cNvPr>
            <p:cNvPicPr>
              <a:picLocks noChangeAspect="1" noChangeArrowheads="1"/>
            </p:cNvPicPr>
            <p:nvPr/>
          </p:nvPicPr>
          <p:blipFill>
            <a:blip r:embed="rId4" cstate="print">
              <a:biLevel thresh="25000"/>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20170" y="1206339"/>
              <a:ext cx="317661" cy="317661"/>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grpSp>
        <p:nvGrpSpPr>
          <p:cNvPr id="78" name="Group 77">
            <a:extLst>
              <a:ext uri="{FF2B5EF4-FFF2-40B4-BE49-F238E27FC236}">
                <a16:creationId xmlns:a16="http://schemas.microsoft.com/office/drawing/2014/main" id="{B36D8FE6-3610-4AE1-B0E4-7540D92CBF92}"/>
              </a:ext>
            </a:extLst>
          </p:cNvPr>
          <p:cNvGrpSpPr/>
          <p:nvPr/>
        </p:nvGrpSpPr>
        <p:grpSpPr>
          <a:xfrm rot="19383423">
            <a:off x="59643" y="5449073"/>
            <a:ext cx="915433" cy="921536"/>
            <a:chOff x="7869539" y="3528718"/>
            <a:chExt cx="1158139" cy="1165860"/>
          </a:xfrm>
        </p:grpSpPr>
        <p:sp>
          <p:nvSpPr>
            <p:cNvPr id="79" name="Oval 78">
              <a:extLst>
                <a:ext uri="{FF2B5EF4-FFF2-40B4-BE49-F238E27FC236}">
                  <a16:creationId xmlns:a16="http://schemas.microsoft.com/office/drawing/2014/main" id="{B5F42589-977F-4F11-97AB-462D594195C5}"/>
                </a:ext>
              </a:extLst>
            </p:cNvPr>
            <p:cNvSpPr/>
            <p:nvPr/>
          </p:nvSpPr>
          <p:spPr>
            <a:xfrm rot="966598">
              <a:off x="7869539" y="3528718"/>
              <a:ext cx="1158139" cy="1165860"/>
            </a:xfrm>
            <a:prstGeom prst="ellipse">
              <a:avLst/>
            </a:prstGeom>
            <a:solidFill>
              <a:srgbClr val="00B050"/>
            </a:solidFill>
            <a:ln w="12700">
              <a:solidFill>
                <a:srgbClr val="009242"/>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65760" rIns="0" bIns="0" numCol="1" spcCol="0" rtlCol="0" fromWordArt="0" anchor="ctr" anchorCtr="0" forceAA="0" compatLnSpc="1">
              <a:prstTxWarp prst="textNoShape">
                <a:avLst/>
              </a:prstTxWarp>
              <a:noAutofit/>
            </a:bodyPr>
            <a:lstStyle/>
            <a:p>
              <a:pPr algn="ctr"/>
              <a:r>
                <a:rPr lang="en-US" sz="1050" b="1" dirty="0"/>
                <a:t>SMART</a:t>
              </a:r>
            </a:p>
          </p:txBody>
        </p:sp>
        <p:pic>
          <p:nvPicPr>
            <p:cNvPr id="83" name="Picture 2" descr="Image result for check mark">
              <a:extLst>
                <a:ext uri="{FF2B5EF4-FFF2-40B4-BE49-F238E27FC236}">
                  <a16:creationId xmlns:a16="http://schemas.microsoft.com/office/drawing/2014/main" id="{D63363F0-E70E-4D61-AFB6-0FAE9758A7A8}"/>
                </a:ext>
              </a:extLst>
            </p:cNvPr>
            <p:cNvPicPr>
              <a:picLocks noChangeAspect="1" noChangeArrowheads="1"/>
            </p:cNvPicPr>
            <p:nvPr/>
          </p:nvPicPr>
          <p:blipFill>
            <a:blip r:embed="rId6" cstate="print">
              <a:biLevel thresh="25000"/>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rot="966598">
              <a:off x="8181402" y="3653841"/>
              <a:ext cx="619838" cy="619838"/>
            </a:xfrm>
            <a:prstGeom prst="rect">
              <a:avLst/>
            </a:prstGeom>
            <a:noFill/>
            <a:ln w="15875">
              <a:noFill/>
            </a:ln>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237594152"/>
      </p:ext>
    </p:extLst>
  </p:cSld>
  <p:clrMapOvr>
    <a:masterClrMapping/>
  </p:clrMapOvr>
</p:sld>
</file>

<file path=ppt/theme/theme1.xml><?xml version="1.0" encoding="utf-8"?>
<a:theme xmlns:a="http://schemas.openxmlformats.org/drawingml/2006/main" name="RichJobAid">
  <a:themeElements>
    <a:clrScheme name="Rich Products">
      <a:dk1>
        <a:sysClr val="windowText" lastClr="000000"/>
      </a:dk1>
      <a:lt1>
        <a:sysClr val="window" lastClr="FFFFFF"/>
      </a:lt1>
      <a:dk2>
        <a:srgbClr val="3F3F3F"/>
      </a:dk2>
      <a:lt2>
        <a:srgbClr val="FFE4B8"/>
      </a:lt2>
      <a:accent1>
        <a:srgbClr val="D31145"/>
      </a:accent1>
      <a:accent2>
        <a:srgbClr val="F68B1F"/>
      </a:accent2>
      <a:accent3>
        <a:srgbClr val="DE1825"/>
      </a:accent3>
      <a:accent4>
        <a:srgbClr val="8B0027"/>
      </a:accent4>
      <a:accent5>
        <a:srgbClr val="000000"/>
      </a:accent5>
      <a:accent6>
        <a:srgbClr val="BBB1BA"/>
      </a:accent6>
      <a:hlink>
        <a:srgbClr val="0000FF"/>
      </a:hlink>
      <a:folHlink>
        <a:srgbClr val="800080"/>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8f6c14bc-6f93-487c-8524-affaa7cab18c">QQJZ5V6QCFYJ-1133316661-1044</_dlc_DocId>
    <_dlc_DocIdUrl xmlns="8f6c14bc-6f93-487c-8524-affaa7cab18c">
      <Url>https://enrichcafe.onerichs.com/teams/tmrulc/_layouts/15/DocIdRedir.aspx?ID=QQJZ5V6QCFYJ-1133316661-1044</Url>
      <Description>QQJZ5V6QCFYJ-1133316661-1044</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9DF4BD830AB4A4B9A052C57BABFA8F2" ma:contentTypeVersion="2" ma:contentTypeDescription="Create a new document." ma:contentTypeScope="" ma:versionID="4db4716993404be1f38131056f76fc6d">
  <xsd:schema xmlns:xsd="http://www.w3.org/2001/XMLSchema" xmlns:xs="http://www.w3.org/2001/XMLSchema" xmlns:p="http://schemas.microsoft.com/office/2006/metadata/properties" xmlns:ns2="8f6c14bc-6f93-487c-8524-affaa7cab18c" targetNamespace="http://schemas.microsoft.com/office/2006/metadata/properties" ma:root="true" ma:fieldsID="48586fb770ee8669af3ca1556617b1f3" ns2:_="">
    <xsd:import namespace="8f6c14bc-6f93-487c-8524-affaa7cab18c"/>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6c14bc-6f93-487c-8524-affaa7cab18c"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F089B89-2295-4247-82FF-E8973B17AB91}">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8f6c14bc-6f93-487c-8524-affaa7cab18c"/>
    <ds:schemaRef ds:uri="http://www.w3.org/XML/1998/namespace"/>
    <ds:schemaRef ds:uri="http://purl.org/dc/elements/1.1/"/>
  </ds:schemaRefs>
</ds:datastoreItem>
</file>

<file path=customXml/itemProps2.xml><?xml version="1.0" encoding="utf-8"?>
<ds:datastoreItem xmlns:ds="http://schemas.openxmlformats.org/officeDocument/2006/customXml" ds:itemID="{7AEE9E94-D8B7-4328-A9DF-488C7292B6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6c14bc-6f93-487c-8524-affaa7cab1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BB6E196-8CE0-49B1-97DF-AE50542F0C6B}">
  <ds:schemaRefs>
    <ds:schemaRef ds:uri="http://schemas.microsoft.com/sharepoint/events"/>
  </ds:schemaRefs>
</ds:datastoreItem>
</file>

<file path=customXml/itemProps4.xml><?xml version="1.0" encoding="utf-8"?>
<ds:datastoreItem xmlns:ds="http://schemas.openxmlformats.org/officeDocument/2006/customXml" ds:itemID="{A43FE732-2045-4E52-8BB0-8C819A9952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RichJobAid</Template>
  <TotalTime>2621</TotalTime>
  <Words>2437</Words>
  <Application>Microsoft Office PowerPoint</Application>
  <PresentationFormat>On-screen Show (4:3)</PresentationFormat>
  <Paragraphs>234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Verdana</vt:lpstr>
      <vt:lpstr>RichJobAid</vt:lpstr>
      <vt:lpstr>SMART VS. NOT-SO SMART OBJECTIVES Senior Leader Examples</vt:lpstr>
      <vt:lpstr>PowerPoint Presentation</vt:lpstr>
      <vt:lpstr>SMART VS. NOT-SO SMART OBJECTIVES Manager Examples</vt:lpstr>
      <vt:lpstr>PowerPoint Presentation</vt:lpstr>
      <vt:lpstr>SMART VS. NOT-SO SMART OBJECTIVES Associate Examples</vt:lpstr>
      <vt:lpstr>PowerPoint Presentation</vt:lpstr>
    </vt:vector>
  </TitlesOfParts>
  <Company>Rich Products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Foote, Kelsey</dc:creator>
  <cp:lastModifiedBy>Adams, Kelsey</cp:lastModifiedBy>
  <cp:revision>153</cp:revision>
  <cp:lastPrinted>2017-09-26T14:45:23Z</cp:lastPrinted>
  <dcterms:created xsi:type="dcterms:W3CDTF">2017-09-18T15:03:36Z</dcterms:created>
  <dcterms:modified xsi:type="dcterms:W3CDTF">2018-11-29T22:20:04Z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0x010100B9DF4BD830AB4A4B9A052C57BABFA8F2</vt:lpwstr>
  </property>
  <property fmtid="{D5CDD505-2E9C-101B-9397-08002B2CF9AE}" pid="3" name="_dlc_DocIdItemGuid">
    <vt:lpwstr>02207978-f319-4d30-a43d-dcda7753c865</vt:lpwstr>
  </property>
</Properties>
</file>